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</p:sldIdLst>
  <p:sldSz cy="5143500" cx="9144000"/>
  <p:notesSz cx="6858000" cy="9144000"/>
  <p:embeddedFontLst>
    <p:embeddedFont>
      <p:font typeface="Open Sans SemiBold"/>
      <p:regular r:id="rId71"/>
      <p:bold r:id="rId72"/>
      <p:italic r:id="rId73"/>
      <p:boldItalic r:id="rId74"/>
    </p:embeddedFont>
    <p:embeddedFont>
      <p:font typeface="Helvetica Neue"/>
      <p:regular r:id="rId75"/>
      <p:bold r:id="rId76"/>
      <p:italic r:id="rId77"/>
      <p:boldItalic r:id="rId78"/>
    </p:embeddedFont>
    <p:embeddedFont>
      <p:font typeface="Open Sans ExtraBold"/>
      <p:bold r:id="rId79"/>
      <p:boldItalic r:id="rId80"/>
    </p:embeddedFont>
    <p:embeddedFont>
      <p:font typeface="Open Sans Light"/>
      <p:regular r:id="rId81"/>
      <p:bold r:id="rId82"/>
      <p:italic r:id="rId83"/>
      <p:boldItalic r:id="rId84"/>
    </p:embeddedFont>
    <p:embeddedFont>
      <p:font typeface="Open Sans"/>
      <p:regular r:id="rId85"/>
      <p:bold r:id="rId86"/>
      <p:italic r:id="rId87"/>
      <p:boldItalic r:id="rId8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53C9FA7-16DE-4A1C-839A-218F054B47ED}">
  <a:tblStyle styleId="{053C9FA7-16DE-4A1C-839A-218F054B47E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OpenSansLight-boldItalic.fntdata"/><Relationship Id="rId83" Type="http://schemas.openxmlformats.org/officeDocument/2006/relationships/font" Target="fonts/OpenSansLight-italic.fntdata"/><Relationship Id="rId42" Type="http://schemas.openxmlformats.org/officeDocument/2006/relationships/slide" Target="slides/slide37.xml"/><Relationship Id="rId86" Type="http://schemas.openxmlformats.org/officeDocument/2006/relationships/font" Target="fonts/OpenSans-bold.fntdata"/><Relationship Id="rId41" Type="http://schemas.openxmlformats.org/officeDocument/2006/relationships/slide" Target="slides/slide36.xml"/><Relationship Id="rId85" Type="http://schemas.openxmlformats.org/officeDocument/2006/relationships/font" Target="fonts/OpenSans-regular.fntdata"/><Relationship Id="rId44" Type="http://schemas.openxmlformats.org/officeDocument/2006/relationships/slide" Target="slides/slide39.xml"/><Relationship Id="rId88" Type="http://schemas.openxmlformats.org/officeDocument/2006/relationships/font" Target="fonts/OpenSans-boldItalic.fntdata"/><Relationship Id="rId43" Type="http://schemas.openxmlformats.org/officeDocument/2006/relationships/slide" Target="slides/slide38.xml"/><Relationship Id="rId87" Type="http://schemas.openxmlformats.org/officeDocument/2006/relationships/font" Target="fonts/OpenSans-italic.fntdata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font" Target="fonts/OpenSansExtraBold-boldItalic.fntdata"/><Relationship Id="rId82" Type="http://schemas.openxmlformats.org/officeDocument/2006/relationships/font" Target="fonts/OpenSansLight-bold.fntdata"/><Relationship Id="rId81" Type="http://schemas.openxmlformats.org/officeDocument/2006/relationships/font" Target="fonts/OpenSansLigh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OpenSansSemiBold-italic.fntdata"/><Relationship Id="rId72" Type="http://schemas.openxmlformats.org/officeDocument/2006/relationships/font" Target="fonts/OpenSansSemiBold-bold.fntdata"/><Relationship Id="rId31" Type="http://schemas.openxmlformats.org/officeDocument/2006/relationships/slide" Target="slides/slide26.xml"/><Relationship Id="rId75" Type="http://schemas.openxmlformats.org/officeDocument/2006/relationships/font" Target="fonts/HelveticaNeue-regular.fntdata"/><Relationship Id="rId30" Type="http://schemas.openxmlformats.org/officeDocument/2006/relationships/slide" Target="slides/slide25.xml"/><Relationship Id="rId74" Type="http://schemas.openxmlformats.org/officeDocument/2006/relationships/font" Target="fonts/OpenSansSemiBold-boldItalic.fntdata"/><Relationship Id="rId33" Type="http://schemas.openxmlformats.org/officeDocument/2006/relationships/slide" Target="slides/slide28.xml"/><Relationship Id="rId77" Type="http://schemas.openxmlformats.org/officeDocument/2006/relationships/font" Target="fonts/HelveticaNeue-italic.fntdata"/><Relationship Id="rId32" Type="http://schemas.openxmlformats.org/officeDocument/2006/relationships/slide" Target="slides/slide27.xml"/><Relationship Id="rId76" Type="http://schemas.openxmlformats.org/officeDocument/2006/relationships/font" Target="fonts/HelveticaNeue-bold.fntdata"/><Relationship Id="rId35" Type="http://schemas.openxmlformats.org/officeDocument/2006/relationships/slide" Target="slides/slide30.xml"/><Relationship Id="rId79" Type="http://schemas.openxmlformats.org/officeDocument/2006/relationships/font" Target="fonts/OpenSansExtraBold-bold.fntdata"/><Relationship Id="rId34" Type="http://schemas.openxmlformats.org/officeDocument/2006/relationships/slide" Target="slides/slide29.xml"/><Relationship Id="rId78" Type="http://schemas.openxmlformats.org/officeDocument/2006/relationships/font" Target="fonts/HelveticaNeue-boldItalic.fntdata"/><Relationship Id="rId71" Type="http://schemas.openxmlformats.org/officeDocument/2006/relationships/font" Target="fonts/OpenSansSemiBold-regular.fntdata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gif>
</file>

<file path=ppt/media/image12.gif>
</file>

<file path=ppt/media/image13.png>
</file>

<file path=ppt/media/image14.jpg>
</file>

<file path=ppt/media/image15.gif>
</file>

<file path=ppt/media/image16.png>
</file>

<file path=ppt/media/image17.gif>
</file>

<file path=ppt/media/image18.gif>
</file>

<file path=ppt/media/image19.png>
</file>

<file path=ppt/media/image2.png>
</file>

<file path=ppt/media/image20.png>
</file>

<file path=ppt/media/image21.jpg>
</file>

<file path=ppt/media/image22.png>
</file>

<file path=ppt/media/image23.gif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46.png>
</file>

<file path=ppt/media/image47.png>
</file>

<file path=ppt/media/image48.png>
</file>

<file path=ppt/media/image49.png>
</file>

<file path=ppt/media/image5.jp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63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2e6ab5c93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d2e6ab5c9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2e6ab5c93_0_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d2e6ab5c9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d2e6ab5c93_0_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d2e6ab5c9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2e6ab5c93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d2e6ab5c93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2e6ab5c93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d2e6ab5c9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2e6ab5c93_0_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d2e6ab5c93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2e6ab5c93_0_1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d2e6ab5c93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2e6ab5c93_0_1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d2e6ab5c9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2e6ab5c93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d2e6ab5c9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2e6ab5c93_0_1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d2e6ab5c9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d2e6ab5c93_0_1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d2e6ab5c9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2e6ab5c93_0_1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d2e6ab5c93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d2e6ab5c93_0_1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d2e6ab5c93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2e6ab5c93_0_1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d2e6ab5c93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2e6ab5c93_0_1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d2e6ab5c9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2e6ab5c93_0_1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d2e6ab5c93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d2e6ab5c93_0_1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d2e6ab5c93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2e6ab5c93_0_2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d2e6ab5c93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d2e6ab5c93_0_2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d2e6ab5c93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2e6ab5c93_0_2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d2e6ab5c93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d2e6ab5c93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gd2e6ab5c9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d2e6ab5c93_0_2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gd2e6ab5c93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d2e6ab5c93_0_2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gd2e6ab5c93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d2e6ab5c93_0_2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gd2e6ab5c93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d2e6ab5c93_0_2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d2e6ab5c93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d2e6ab5c93_0_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d2e6ab5c93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d2e6ab5c93_0_2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d2e6ab5c93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" name="Google Shape;41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" name="Google Shape;43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7" name="Google Shape;44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6" name="Google Shape;47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5" name="Google Shape;4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2e6ab5c93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d2e6ab5c9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7" name="Google Shape;49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3" name="Google Shape;51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7" name="Google Shape;56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0" name="Google Shape;61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7" name="Google Shape;63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5" name="Google Shape;66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3" name="Google Shape;67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1" name="Google Shape;68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2e6ab5c93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d2e6ab5c9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6" name="Google Shape;70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3" name="Google Shape;71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3" name="Google Shape;72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509208ab64_0_0:notes"/>
          <p:cNvSpPr/>
          <p:nvPr>
            <p:ph idx="2" type="sldImg"/>
          </p:nvPr>
        </p:nvSpPr>
        <p:spPr>
          <a:xfrm>
            <a:off x="381163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509208ab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8" name="Google Shape;858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4" name="Google Shape;88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2e6ab5c93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d2e6ab5c9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2e6ab5c93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d2e6ab5c9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2e6ab5c93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d2e6ab5c9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">
  <p:cSld name="CUSTOM_10_1_1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411425" y="1833225"/>
            <a:ext cx="83316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425" y="3301525"/>
            <a:ext cx="8331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Alt">
  <p:cSld name="CUSTOM_4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idx="1" type="subTitle"/>
          </p:nvPr>
        </p:nvSpPr>
        <p:spPr>
          <a:xfrm>
            <a:off x="411425" y="281387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type="title"/>
          </p:nvPr>
        </p:nvSpPr>
        <p:spPr>
          <a:xfrm>
            <a:off x="411425" y="1971250"/>
            <a:ext cx="83214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4_1_2">
    <p:bg>
      <p:bgPr>
        <a:solidFill>
          <a:srgbClr val="702269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type="title"/>
          </p:nvPr>
        </p:nvSpPr>
        <p:spPr>
          <a:xfrm>
            <a:off x="411425" y="2711475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i="1" sz="2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2"/>
          <p:cNvSpPr txBox="1"/>
          <p:nvPr>
            <p:ph idx="1" type="subTitle"/>
          </p:nvPr>
        </p:nvSpPr>
        <p:spPr>
          <a:xfrm>
            <a:off x="411425" y="343177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Side Photo">
  <p:cSld name="CUSTOM_1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/>
          <p:nvPr/>
        </p:nvSpPr>
        <p:spPr>
          <a:xfrm>
            <a:off x="4548900" y="0"/>
            <a:ext cx="4595100" cy="5143500"/>
          </a:xfrm>
          <a:prstGeom prst="rect">
            <a:avLst/>
          </a:prstGeom>
          <a:gradFill>
            <a:gsLst>
              <a:gs pos="0">
                <a:srgbClr val="32B9CF"/>
              </a:gs>
              <a:gs pos="52999">
                <a:srgbClr val="1C6DB6"/>
              </a:gs>
              <a:gs pos="100000">
                <a:srgbClr val="702269"/>
              </a:gs>
            </a:gsLst>
            <a:lin ang="2700006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" name="Google Shape;59;p13"/>
          <p:cNvSpPr txBox="1"/>
          <p:nvPr>
            <p:ph type="title"/>
          </p:nvPr>
        </p:nvSpPr>
        <p:spPr>
          <a:xfrm>
            <a:off x="411425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411550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674">
          <p15:clr>
            <a:srgbClr val="F9AD4C"/>
          </p15:clr>
        </p15:guide>
        <p15:guide id="2" pos="2865">
          <p15:clr>
            <a:srgbClr val="F9AD4C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Side Blank">
  <p:cSld name="CUSTOM_1_4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411427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411425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674">
          <p15:clr>
            <a:srgbClr val="F9AD4C"/>
          </p15:clr>
        </p15:guide>
        <p15:guide id="2" pos="2859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Blocks">
  <p:cSld name="CUSTOM_4_1_1_1">
    <p:bg>
      <p:bgPr>
        <a:gradFill>
          <a:gsLst>
            <a:gs pos="0">
              <a:srgbClr val="914D8F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9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i="1" sz="1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Timeline">
  <p:cSld name="CUSTOM_1_2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411425" y="40022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5201150" y="3899650"/>
            <a:ext cx="3715500" cy="9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Title">
  <p:cSld name="CUSTOM_7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i="1" sz="1400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9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 Cover - Heading">
  <p:cSld name="CUSTOM_4_1_1_2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title"/>
          </p:nvPr>
        </p:nvSpPr>
        <p:spPr>
          <a:xfrm>
            <a:off x="411425" y="310550"/>
            <a:ext cx="8321400" cy="11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 Cover">
  <p:cSld name="CUSTOM_10_1_1_1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698631" scaled="0"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- With Partner logo">
  <p:cSld name="CUSTOM_10_1_1_2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95550" y="2752500"/>
            <a:ext cx="83370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411425" y="4255800"/>
            <a:ext cx="8307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Alt 1">
  <p:cSld name="CUSTOM_10_2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411425" y="2290425"/>
            <a:ext cx="83214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" type="subTitle"/>
          </p:nvPr>
        </p:nvSpPr>
        <p:spPr>
          <a:xfrm>
            <a:off x="411425" y="375872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">
  <p:cSld name="CUSTOM_11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1779375" y="1237925"/>
            <a:ext cx="3119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1779375" y="3024750"/>
            <a:ext cx="31902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i="1"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i="1"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i="1"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i="1"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i="1"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i="1"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i="1" sz="1400"/>
            </a:lvl9pPr>
          </a:lstStyle>
          <a:p/>
        </p:txBody>
      </p:sp>
      <p:sp>
        <p:nvSpPr>
          <p:cNvPr id="25" name="Google Shape;25;p5"/>
          <p:cNvSpPr txBox="1"/>
          <p:nvPr>
            <p:ph idx="2" type="subTitle"/>
          </p:nvPr>
        </p:nvSpPr>
        <p:spPr>
          <a:xfrm>
            <a:off x="1779375" y="3263250"/>
            <a:ext cx="31902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78F31"/>
                </a:solidFill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i="1" sz="1400"/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i="1" sz="1400"/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i="1" sz="1400"/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i="1" sz="1400"/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i="1" sz="1400"/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i="1" sz="1400"/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i="1" sz="1400"/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i="1" sz="1400"/>
            </a:lvl9pPr>
          </a:lstStyle>
          <a:p/>
        </p:txBody>
      </p:sp>
      <p:sp>
        <p:nvSpPr>
          <p:cNvPr id="26" name="Google Shape;26;p5"/>
          <p:cNvSpPr txBox="1"/>
          <p:nvPr>
            <p:ph idx="3" type="subTitle"/>
          </p:nvPr>
        </p:nvSpPr>
        <p:spPr>
          <a:xfrm>
            <a:off x="5628075" y="2435775"/>
            <a:ext cx="18663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400"/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/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/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/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/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/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- Alt">
  <p:cSld name="CUSTOM_3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411425" y="282575"/>
            <a:ext cx="83214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411300" y="1143000"/>
            <a:ext cx="8321400" cy="3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full page">
  <p:cSld name="CUSTOM_1_3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11425" y="282575"/>
            <a:ext cx="83214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11425" y="1312650"/>
            <a:ext cx="83214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2" type="subTitle"/>
          </p:nvPr>
        </p:nvSpPr>
        <p:spPr>
          <a:xfrm>
            <a:off x="411425" y="75900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executive summary">
  <p:cSld name="CUSTOM_1_3_1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11425" y="282575"/>
            <a:ext cx="5697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1" type="body"/>
          </p:nvPr>
        </p:nvSpPr>
        <p:spPr>
          <a:xfrm>
            <a:off x="411550" y="1543600"/>
            <a:ext cx="5697300" cy="29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2" type="subTitle"/>
          </p:nvPr>
        </p:nvSpPr>
        <p:spPr>
          <a:xfrm>
            <a:off x="411550" y="1159600"/>
            <a:ext cx="5697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8">
          <p15:clr>
            <a:srgbClr val="F9AD4C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s - Bottom">
  <p:cSld name="CUSTOM_4_1_1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i="1" sz="1400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CUSTOM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411425" y="1791850"/>
            <a:ext cx="83214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1425" y="282200"/>
            <a:ext cx="8321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pen Sans Light"/>
              <a:buNone/>
              <a:defRPr b="0" i="0" sz="28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1425" y="1230225"/>
            <a:ext cx="8321400" cy="3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800"/>
              <a:buFont typeface="Open Sans Light"/>
              <a:buChar char="●"/>
              <a:defRPr b="0" i="0" sz="1800" u="none" cap="none" strike="noStrik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 b="0" i="0" sz="1600" u="none" cap="none" strike="noStrik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5E5E5E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b="0" i="0" sz="8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9">
          <p15:clr>
            <a:srgbClr val="F06B4A"/>
          </p15:clr>
        </p15:guide>
        <p15:guide id="2" pos="5501">
          <p15:clr>
            <a:srgbClr val="F06B4A"/>
          </p15:clr>
        </p15:guide>
        <p15:guide id="3" orient="horz" pos="2970">
          <p15:clr>
            <a:srgbClr val="F06B4A"/>
          </p15:clr>
        </p15:guide>
        <p15:guide id="4" orient="horz" pos="178">
          <p15:clr>
            <a:srgbClr val="F06B4A"/>
          </p15:clr>
        </p15:guide>
        <p15:guide id="5" orient="horz" pos="720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4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png"/><Relationship Id="rId4" Type="http://schemas.openxmlformats.org/officeDocument/2006/relationships/image" Target="../media/image4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Relationship Id="rId4" Type="http://schemas.openxmlformats.org/officeDocument/2006/relationships/image" Target="../media/image24.jp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8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1.png"/><Relationship Id="rId4" Type="http://schemas.openxmlformats.org/officeDocument/2006/relationships/hyperlink" Target="mailto:email@thoughtworks.com" TargetMode="External"/><Relationship Id="rId5" Type="http://schemas.openxmlformats.org/officeDocument/2006/relationships/hyperlink" Target="http://thoughtworks.com" TargetMode="External"/><Relationship Id="rId6" Type="http://schemas.openxmlformats.org/officeDocument/2006/relationships/image" Target="../media/image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2.png"/><Relationship Id="rId4" Type="http://schemas.openxmlformats.org/officeDocument/2006/relationships/image" Target="../media/image27.png"/><Relationship Id="rId5" Type="http://schemas.openxmlformats.org/officeDocument/2006/relationships/image" Target="../media/image2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.png"/><Relationship Id="rId4" Type="http://schemas.openxmlformats.org/officeDocument/2006/relationships/image" Target="../media/image21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.png"/><Relationship Id="rId4" Type="http://schemas.openxmlformats.org/officeDocument/2006/relationships/image" Target="../media/image3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0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2.jpg"/><Relationship Id="rId4" Type="http://schemas.openxmlformats.org/officeDocument/2006/relationships/image" Target="../media/image38.png"/><Relationship Id="rId5" Type="http://schemas.openxmlformats.org/officeDocument/2006/relationships/image" Target="../media/image30.png"/><Relationship Id="rId6" Type="http://schemas.openxmlformats.org/officeDocument/2006/relationships/image" Target="../media/image37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2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.png"/><Relationship Id="rId4" Type="http://schemas.openxmlformats.org/officeDocument/2006/relationships/image" Target="../media/image33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image" Target="../media/image39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3.png"/><Relationship Id="rId4" Type="http://schemas.openxmlformats.org/officeDocument/2006/relationships/image" Target="../media/image44.jpg"/><Relationship Id="rId5" Type="http://schemas.openxmlformats.org/officeDocument/2006/relationships/image" Target="../media/image46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9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47.png"/><Relationship Id="rId4" Type="http://schemas.openxmlformats.org/officeDocument/2006/relationships/hyperlink" Target="mailto:email@thoughtworks.com" TargetMode="External"/><Relationship Id="rId5" Type="http://schemas.openxmlformats.org/officeDocument/2006/relationships/hyperlink" Target="http://thoughtworks.com" TargetMode="External"/><Relationship Id="rId6" Type="http://schemas.openxmlformats.org/officeDocument/2006/relationships/image" Target="../media/image1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s://docs.google.com/presentation/d/1OSPURqUiwsXDaN7yMhplrBTaSTOmtfHCUyXWCVAzS7Y/edit#slide=id.p1" TargetMode="Externa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5.xml"/><Relationship Id="rId3" Type="http://schemas.openxmlformats.org/officeDocument/2006/relationships/hyperlink" Target="http://drive.google.com/file/d/1UrvcY_W04dyekLCYTIjO7TWlUdEHOc3s/view" TargetMode="External"/><Relationship Id="rId4" Type="http://schemas.openxmlformats.org/officeDocument/2006/relationships/image" Target="../media/image4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1"/>
          <p:cNvPicPr preferRelativeResize="0"/>
          <p:nvPr/>
        </p:nvPicPr>
        <p:blipFill rotWithShape="1">
          <a:blip r:embed="rId3">
            <a:alphaModFix amt="75000"/>
          </a:blip>
          <a:srcRect b="0" l="0" r="0" t="0"/>
          <a:stretch/>
        </p:blipFill>
        <p:spPr>
          <a:xfrm>
            <a:off x="0" y="76200"/>
            <a:ext cx="9144000" cy="514348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93" name="Google Shape;93;p21"/>
          <p:cNvSpPr txBox="1"/>
          <p:nvPr>
            <p:ph type="title"/>
          </p:nvPr>
        </p:nvSpPr>
        <p:spPr>
          <a:xfrm>
            <a:off x="411425" y="1833225"/>
            <a:ext cx="83316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Refactorizare</a:t>
            </a:r>
            <a:endParaRPr/>
          </a:p>
        </p:txBody>
      </p:sp>
      <p:sp>
        <p:nvSpPr>
          <p:cNvPr id="94" name="Google Shape;94;p21"/>
          <p:cNvSpPr txBox="1"/>
          <p:nvPr>
            <p:ph idx="1" type="subTitle"/>
          </p:nvPr>
        </p:nvSpPr>
        <p:spPr>
          <a:xfrm>
            <a:off x="411425" y="3301525"/>
            <a:ext cx="8331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Alecsandru Florin Soare</a:t>
            </a:r>
            <a:endParaRPr/>
          </a:p>
        </p:txBody>
      </p:sp>
      <p:pic>
        <p:nvPicPr>
          <p:cNvPr id="95" name="Google Shape;9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429" y="4107179"/>
            <a:ext cx="1904901" cy="2952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1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LA CE E BUNĂ REFACTORIZAREA?</a:t>
            </a:r>
            <a:endParaRPr/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11550" y="841900"/>
            <a:ext cx="8373600" cy="38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Refactorizarea vizează în principal îmbunătățirea structurală a unui codul existent – cod care a fost testat și validat anterior - având ca obiective finale: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Reducerea complexității prin: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eliminarea codului duplicat sau „umflat” artificial;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agregarea functionalităţilor similare într-un singur loc;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Creșterea lizibilității și implicit a mentenabilității codului;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Modificarea internă a acestuia în vederea extinderii codului cu noi opțiuni (capacitatea codului de a fi extensibil);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Deseori ajută la descoperirea unor defecte „ascunse”;</a:t>
            </a:r>
            <a:endParaRPr/>
          </a:p>
        </p:txBody>
      </p:sp>
      <p:sp>
        <p:nvSpPr>
          <p:cNvPr id="160" name="Google Shape;160;p3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CE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NU</a:t>
            </a:r>
            <a:r>
              <a:rPr lang="en"/>
              <a:t> ESTE REFACTORIZAREA</a:t>
            </a:r>
            <a:endParaRPr/>
          </a:p>
        </p:txBody>
      </p:sp>
      <p:sp>
        <p:nvSpPr>
          <p:cNvPr id="166" name="Google Shape;166;p31"/>
          <p:cNvSpPr txBox="1"/>
          <p:nvPr>
            <p:ph idx="1" type="body"/>
          </p:nvPr>
        </p:nvSpPr>
        <p:spPr>
          <a:xfrm>
            <a:off x="411550" y="1143000"/>
            <a:ext cx="83736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Refactorizarea codului nu este tot una cu procesul de bug-fixing</a:t>
            </a:r>
            <a:endParaRPr/>
          </a:p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În cazul defectelor majore și/sau complicate (defecte provenite din etapele de specificare sau design), procesul de fixare a acestora poate implica una sau mai multe etape de refactorizare a codului existent înainte de fixarea propriu-zisă a acestora;</a:t>
            </a:r>
            <a:endParaRPr/>
          </a:p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Totdeauna trebuie avut în vedere faptul că:</a:t>
            </a:r>
            <a:endParaRPr/>
          </a:p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refactorizarea se aplică pe codul care funcționează corect;</a:t>
            </a:r>
            <a:endParaRPr/>
          </a:p>
          <a:p>
            <a:pPr indent="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fixarea se aplică pe codul care nu funcționează corect.</a:t>
            </a:r>
            <a:endParaRPr/>
          </a:p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REFACTORIZAREA CODULUI != REWRITE/REWORK</a:t>
            </a:r>
            <a:endParaRPr/>
          </a:p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411550" y="1143001"/>
            <a:ext cx="8373600" cy="3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Rewrite</a:t>
            </a:r>
            <a:r>
              <a:rPr lang="en"/>
              <a:t> - înseamnă reimplementarea unei largi porțiuni de cod sau a întregii aplicații fără utilizarea codului sursă inițial. Numai un caz particular de rewrite, cel de re-write parțial, poate fi considerat ca fiind produsul unui proces de refactorizare și doar atunci când funcționalitatea externă rămâne neschimbată;</a:t>
            </a:r>
            <a:endParaRPr/>
          </a:p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Rework</a:t>
            </a:r>
            <a:r>
              <a:rPr lang="en"/>
              <a:t> - Decizia de „rework from scratch” sau „total rewriting” se ia în situații excepționale, atunci când:</a:t>
            </a:r>
            <a:endParaRPr/>
          </a:p>
          <a:p>
            <a:pPr indent="-3302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se dorește extinderea şi/sau optimizarea unui sistem software şi;</a:t>
            </a:r>
            <a:endParaRPr/>
          </a:p>
          <a:p>
            <a:pPr indent="-330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codul existent nu poate oferi acest lucru (chiar dacă s-ar încerca refactorizarea lui) datorită deciziilor de design iniţiale (vezi arhitecturi software şi design patterns) sau al tehnologiilor folosite (limbaje de programare, sisteme de operare, biblioteci, etc.);</a:t>
            </a:r>
            <a:endParaRPr/>
          </a:p>
        </p:txBody>
      </p:sp>
      <p:sp>
        <p:nvSpPr>
          <p:cNvPr id="174" name="Google Shape;174;p3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CÂND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NU</a:t>
            </a:r>
            <a:r>
              <a:rPr lang="en"/>
              <a:t> REFACTORIZEZ?</a:t>
            </a:r>
            <a:endParaRPr/>
          </a:p>
        </p:txBody>
      </p:sp>
      <p:sp>
        <p:nvSpPr>
          <p:cNvPr id="180" name="Google Shape;180;p33"/>
          <p:cNvSpPr txBox="1"/>
          <p:nvPr>
            <p:ph idx="1" type="body"/>
          </p:nvPr>
        </p:nvSpPr>
        <p:spPr>
          <a:xfrm>
            <a:off x="411550" y="1143000"/>
            <a:ext cx="8373600" cy="3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Atunci când codul este ori prea vechi, ori prea fragil ori prea complex pentru acest proces. În aceste condiţii se recomandă un proces de rewrite sau rework;</a:t>
            </a:r>
            <a:endParaRPr/>
          </a:p>
          <a:p>
            <a:pPr indent="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Atunci când eşti în preajma unui deadline. Refactorizarea în sine este un proces care necesită în primul rând timp şi care implică o re-parcurgere (la o scală mai mică) a tuturor etapelor de dezvoltare a unui sistem software (de la etapa de design şi până la cea de implementare a codului de urmează a fi refactorizat);</a:t>
            </a:r>
            <a:endParaRPr/>
          </a:p>
        </p:txBody>
      </p:sp>
      <p:sp>
        <p:nvSpPr>
          <p:cNvPr id="181" name="Google Shape;181;p3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CE RISC ATUNCI CÂND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NU</a:t>
            </a:r>
            <a:r>
              <a:rPr lang="en"/>
              <a:t> REFACTORIZEZ?</a:t>
            </a:r>
            <a:endParaRPr/>
          </a:p>
        </p:txBody>
      </p:sp>
      <p:sp>
        <p:nvSpPr>
          <p:cNvPr id="187" name="Google Shape;187;p34"/>
          <p:cNvSpPr txBox="1"/>
          <p:nvPr>
            <p:ph idx="1" type="body"/>
          </p:nvPr>
        </p:nvSpPr>
        <p:spPr>
          <a:xfrm>
            <a:off x="411550" y="1143000"/>
            <a:ext cx="8373600" cy="3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 proiectare şi o implementare defectuoasă necesită la rândul său mai mult cod atunci când sunt adăugate funcţionalităţi noi;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Codul duplicat este o realitate în industrie. Deşi se estimează că acesta este cuprins între 8 – 10% din codul din producție acesta ajunge să fie în realitate mult mai mare pentru anumite instrumente software;</a:t>
            </a:r>
            <a:endParaRPr/>
          </a:p>
        </p:txBody>
      </p:sp>
      <p:sp>
        <p:nvSpPr>
          <p:cNvPr id="188" name="Google Shape;188;p3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REZULTATELE REFACTORIZĂRII CODULUI</a:t>
            </a:r>
            <a:endParaRPr/>
          </a:p>
        </p:txBody>
      </p:sp>
      <p:sp>
        <p:nvSpPr>
          <p:cNvPr id="194" name="Google Shape;194;p35"/>
          <p:cNvSpPr txBox="1"/>
          <p:nvPr>
            <p:ph idx="1" type="body"/>
          </p:nvPr>
        </p:nvSpPr>
        <p:spPr>
          <a:xfrm>
            <a:off x="411550" y="1143000"/>
            <a:ext cx="83736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Refactorizarea poate produce un cod diferit de la caz la caz, în funcție de obiectivul urmărit. De exemplu dacă obiectivul urmărit este:</a:t>
            </a:r>
            <a:endParaRPr/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Reducerea complexității =&gt; poate produce mai multe componente simple;</a:t>
            </a:r>
            <a:endParaRPr/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Creșterea lizibilității și implicit a mentenabilității codului =&gt; o serie de componente simple pot fi grupate în expresii/funcții/clase mai complexe, dar mai elegante, care pot fi utilizate mai ușor în diferite părți ale aplicației;</a:t>
            </a:r>
            <a:endParaRPr/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Modificarea internă a acestuia în vederea extinderii codului cu noi opțiuni =&gt; apar noi nivele de abstractizate situate deasupra nivelelor deja existente (de tipul interfețelor sau claselor de bază);</a:t>
            </a:r>
            <a:endParaRPr/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Prin urmare, înainte de a realiza o refactorizare va trebui să îmi aleg modalitatea/tehnica în care urmează să refactorizez codul.</a:t>
            </a:r>
            <a:endParaRPr/>
          </a:p>
        </p:txBody>
      </p:sp>
      <p:sp>
        <p:nvSpPr>
          <p:cNvPr id="195" name="Google Shape;195;p3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TEHNICI DE REFACTORIZARE A CODULUI</a:t>
            </a:r>
            <a:endParaRPr/>
          </a:p>
        </p:txBody>
      </p:sp>
      <p:sp>
        <p:nvSpPr>
          <p:cNvPr id="201" name="Google Shape;201;p36"/>
          <p:cNvSpPr txBox="1"/>
          <p:nvPr>
            <p:ph idx="1" type="body"/>
          </p:nvPr>
        </p:nvSpPr>
        <p:spPr>
          <a:xfrm>
            <a:off x="411550" y="1143000"/>
            <a:ext cx="8373600" cy="3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Tehnici pentru îmbunătățirea denumirii și localizării codului: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Mutarea definiției unei variabile, constante, funcție, etc. într-un fișier (sau într-o clasă) care ilustrează mai bine apartenența funcțională de aceasta;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Redenumirea unei variabile, constante, funcție, etc. într-un fișier (sau într-o clasă) care să reflecte mai bine scopul/utilitatea acesteia;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Pull Up/Push Down – cazuri particulare de mutare folosite în OOP pentru a evidenția deplasarea unor membrii în cadrul ierarhiei de clase (mutare într-o super clasă respectiv mutare într-o sub clasă).</a:t>
            </a:r>
            <a:endParaRPr/>
          </a:p>
        </p:txBody>
      </p:sp>
      <p:sp>
        <p:nvSpPr>
          <p:cNvPr id="202" name="Google Shape;202;p3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type="title"/>
          </p:nvPr>
        </p:nvSpPr>
        <p:spPr>
          <a:xfrm>
            <a:off x="411425" y="282575"/>
            <a:ext cx="83736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NETBEANS: RENAME METHOD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8" name="Google Shape;208;p3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9" name="Google Shape;20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8213" y="1143000"/>
            <a:ext cx="4727575" cy="3529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ANDROID STUDIO: PULL UP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5" name="Google Shape;215;p3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6" name="Google Shape;21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5624" y="1142999"/>
            <a:ext cx="4552756" cy="35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8"/>
          <p:cNvSpPr txBox="1"/>
          <p:nvPr>
            <p:ph type="title"/>
          </p:nvPr>
        </p:nvSpPr>
        <p:spPr>
          <a:xfrm>
            <a:off x="411425" y="771300"/>
            <a:ext cx="83736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/>
              <a:t>(GIF ANIMAT)</a:t>
            </a:r>
            <a:endParaRPr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TEHNICI DE REFACTORIZARE A CODULUI</a:t>
            </a:r>
            <a:endParaRPr/>
          </a:p>
        </p:txBody>
      </p:sp>
      <p:sp>
        <p:nvSpPr>
          <p:cNvPr id="223" name="Google Shape;223;p39"/>
          <p:cNvSpPr txBox="1"/>
          <p:nvPr>
            <p:ph idx="1" type="body"/>
          </p:nvPr>
        </p:nvSpPr>
        <p:spPr>
          <a:xfrm>
            <a:off x="411550" y="1005038"/>
            <a:ext cx="83736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Tehnici pentru „spargerea” codului în secțiuni logice distincte: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Componentizarea sau spargerea codului în unități semantice reutilizabile reprezentate de interfețe care sunt mai clare, mai bine definite și mai simplu de utilizat;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Extract class</a:t>
            </a:r>
            <a:r>
              <a:rPr lang="en"/>
              <a:t> – mutarea unei părți dintr-o clasă într-o clasă nouă. Nevoia apare atunci când există cod duplicat şi se doreşte a se crea o clasă de bază sau atunci când o clasă este prea mare şi ea abstractizează funcţionalităti diferite (în acest caz putem crea clase de sine stătătoare sau inline);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Opusul operatiei de mai sus se numeşte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collapse hierarchy </a:t>
            </a:r>
            <a:r>
              <a:rPr lang="en"/>
              <a:t>şi se foloseşte când:</a:t>
            </a:r>
            <a:endParaRPr/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avem o ierarhie de clase cu subclase aproape goale;</a:t>
            </a:r>
            <a:endParaRPr/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avem un abuz de clase inline care nu fac mai nimic;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Extract field/constant/method – extragerea unei valori (sau a unei secțiuni de cod) care se repetă într-o nouă variabilă sau funcție. Se elimină astfel codul duplicat.</a:t>
            </a:r>
            <a:endParaRPr/>
          </a:p>
        </p:txBody>
      </p:sp>
      <p:sp>
        <p:nvSpPr>
          <p:cNvPr id="224" name="Google Shape;224;p3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Google Shape;102;p22"/>
          <p:cNvPicPr preferRelativeResize="0"/>
          <p:nvPr/>
        </p:nvPicPr>
        <p:blipFill rotWithShape="1">
          <a:blip r:embed="rId3">
            <a:alphaModFix/>
          </a:blip>
          <a:srcRect b="0" l="1418" r="-585" t="0"/>
          <a:stretch/>
        </p:blipFill>
        <p:spPr>
          <a:xfrm>
            <a:off x="0" y="0"/>
            <a:ext cx="92218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0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ANDROID STUDIO: EXTRACT CONSTANT</a:t>
            </a:r>
            <a:endParaRPr/>
          </a:p>
        </p:txBody>
      </p:sp>
      <p:sp>
        <p:nvSpPr>
          <p:cNvPr id="230" name="Google Shape;230;p4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1" name="Google Shape;23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5175" y="1143000"/>
            <a:ext cx="5700950" cy="360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40"/>
          <p:cNvSpPr txBox="1"/>
          <p:nvPr>
            <p:ph type="title"/>
          </p:nvPr>
        </p:nvSpPr>
        <p:spPr>
          <a:xfrm>
            <a:off x="411425" y="771300"/>
            <a:ext cx="83736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/>
              <a:t>(GIF ANIMAT)</a:t>
            </a:r>
            <a:endParaRPr sz="1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ANDROID STUDIO: EXTRACT FIELD</a:t>
            </a:r>
            <a:endParaRPr/>
          </a:p>
        </p:txBody>
      </p:sp>
      <p:sp>
        <p:nvSpPr>
          <p:cNvPr id="238" name="Google Shape;238;p4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41"/>
          <p:cNvSpPr txBox="1"/>
          <p:nvPr>
            <p:ph type="title"/>
          </p:nvPr>
        </p:nvSpPr>
        <p:spPr>
          <a:xfrm>
            <a:off x="411425" y="771300"/>
            <a:ext cx="83736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/>
              <a:t>(GIF ANIMAT)</a:t>
            </a:r>
            <a:endParaRPr sz="1600"/>
          </a:p>
        </p:txBody>
      </p:sp>
      <p:pic>
        <p:nvPicPr>
          <p:cNvPr id="240" name="Google Shape;240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15700" y="1143000"/>
            <a:ext cx="4709425" cy="377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ANDROID STUDIO: EXTRACT INTERFACE</a:t>
            </a:r>
            <a:endParaRPr/>
          </a:p>
        </p:txBody>
      </p:sp>
      <p:sp>
        <p:nvSpPr>
          <p:cNvPr id="246" name="Google Shape;246;p4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7" name="Google Shape;247;p42"/>
          <p:cNvSpPr txBox="1"/>
          <p:nvPr>
            <p:ph type="title"/>
          </p:nvPr>
        </p:nvSpPr>
        <p:spPr>
          <a:xfrm>
            <a:off x="411425" y="771300"/>
            <a:ext cx="83736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/>
              <a:t>(GIF ANIMAT)</a:t>
            </a:r>
            <a:endParaRPr sz="1600"/>
          </a:p>
        </p:txBody>
      </p:sp>
      <p:pic>
        <p:nvPicPr>
          <p:cNvPr id="248" name="Google Shape;24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2775" y="1142988"/>
            <a:ext cx="5372099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RUBYMINE: MOVE METHODS </a:t>
            </a:r>
            <a:r>
              <a:rPr lang="en"/>
              <a:t>-</a:t>
            </a:r>
            <a:r>
              <a:rPr lang="en"/>
              <a:t>&gt; NEW CLASS</a:t>
            </a:r>
            <a:endParaRPr/>
          </a:p>
        </p:txBody>
      </p:sp>
      <p:sp>
        <p:nvSpPr>
          <p:cNvPr id="254" name="Google Shape;254;p4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3"/>
          <p:cNvSpPr txBox="1"/>
          <p:nvPr>
            <p:ph type="title"/>
          </p:nvPr>
        </p:nvSpPr>
        <p:spPr>
          <a:xfrm>
            <a:off x="411425" y="771300"/>
            <a:ext cx="83736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/>
              <a:t>(GIF ANIMAT)</a:t>
            </a:r>
            <a:endParaRPr sz="1600"/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1025" y="1142988"/>
            <a:ext cx="5457826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4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TEHNICI DE REFACTORIZARE A CODULUI</a:t>
            </a:r>
            <a:endParaRPr/>
          </a:p>
        </p:txBody>
      </p:sp>
      <p:sp>
        <p:nvSpPr>
          <p:cNvPr id="262" name="Google Shape;262;p44"/>
          <p:cNvSpPr txBox="1"/>
          <p:nvPr>
            <p:ph idx="1" type="body"/>
          </p:nvPr>
        </p:nvSpPr>
        <p:spPr>
          <a:xfrm>
            <a:off x="411550" y="928838"/>
            <a:ext cx="83736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Tehnici care permit creșterea gradului de abstractizare a codului: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Encapsulate Field </a:t>
            </a:r>
            <a:r>
              <a:rPr lang="en"/>
              <a:t>– așa cum îi spune și numele permite încapsularea unui câmp și forțează utilizatorul să folosească accesori de tip getter și setter în locul accesării directe;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Gruparea unor parametrii care se repetă într-o clasă. De ex. parametrii an, luna, zi, ora, minut, secundă într-o instanţă de tip Date;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Generalize type</a:t>
            </a:r>
            <a:r>
              <a:rPr lang="en"/>
              <a:t> – permite, în anumite condiții schimbarea tipului de date al unui câmp cu un tip de date cu un grad de generalizare mai ridicat (de exemplu: de la List la Collection);</a:t>
            </a:r>
            <a:endParaRPr/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Transformarea blocurilor condiționale în metode (aplicarea polimorfismului);</a:t>
            </a:r>
            <a:endParaRPr/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Transformarea constructorilor în Factory sau Builder methods (vezi design patterns);</a:t>
            </a:r>
            <a:endParaRPr/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Etc.</a:t>
            </a:r>
            <a:endParaRPr/>
          </a:p>
        </p:txBody>
      </p:sp>
      <p:sp>
        <p:nvSpPr>
          <p:cNvPr id="263" name="Google Shape;263;p4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XAMARIN: ENCAPSULATE FIELD </a:t>
            </a:r>
            <a:endParaRPr/>
          </a:p>
        </p:txBody>
      </p:sp>
      <p:sp>
        <p:nvSpPr>
          <p:cNvPr id="269" name="Google Shape;269;p4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5"/>
          <p:cNvSpPr txBox="1"/>
          <p:nvPr>
            <p:ph type="title"/>
          </p:nvPr>
        </p:nvSpPr>
        <p:spPr>
          <a:xfrm>
            <a:off x="411425" y="771300"/>
            <a:ext cx="83736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/>
              <a:t>(GIF ANIMAT)</a:t>
            </a:r>
            <a:endParaRPr sz="1600"/>
          </a:p>
        </p:txBody>
      </p:sp>
      <p:pic>
        <p:nvPicPr>
          <p:cNvPr id="271" name="Google Shape;27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2438" y="1142988"/>
            <a:ext cx="5657851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6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500"/>
              <a:t>INTELLIJ: REPLACE CONSTUCTOR WITH FACTORY METHOD</a:t>
            </a:r>
            <a:endParaRPr sz="2500"/>
          </a:p>
        </p:txBody>
      </p:sp>
      <p:sp>
        <p:nvSpPr>
          <p:cNvPr id="277" name="Google Shape;277;p46"/>
          <p:cNvSpPr txBox="1"/>
          <p:nvPr>
            <p:ph idx="1" type="body"/>
          </p:nvPr>
        </p:nvSpPr>
        <p:spPr>
          <a:xfrm>
            <a:off x="411550" y="928850"/>
            <a:ext cx="40050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>
                <a:latin typeface="Open Sans"/>
                <a:ea typeface="Open Sans"/>
                <a:cs typeface="Open Sans"/>
                <a:sym typeface="Open Sans"/>
              </a:rPr>
              <a:t>Înainte:</a:t>
            </a:r>
            <a:endParaRPr b="1"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// File Class.java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public class Class {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    public Class(String s) { ... }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}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 // File AnotherClass.java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public class AnotherClass {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	     public void method() {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	         Class aClass = new Class("string");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	      }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400"/>
              <a:t>}</a:t>
            </a:r>
            <a:endParaRPr sz="1400"/>
          </a:p>
        </p:txBody>
      </p:sp>
      <p:sp>
        <p:nvSpPr>
          <p:cNvPr id="278" name="Google Shape;278;p4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46"/>
          <p:cNvSpPr txBox="1"/>
          <p:nvPr>
            <p:ph idx="1" type="body"/>
          </p:nvPr>
        </p:nvSpPr>
        <p:spPr>
          <a:xfrm>
            <a:off x="4671125" y="928850"/>
            <a:ext cx="40617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Open Sans"/>
                <a:ea typeface="Open Sans"/>
                <a:cs typeface="Open Sans"/>
                <a:sym typeface="Open Sans"/>
              </a:rPr>
              <a:t>După</a:t>
            </a:r>
            <a:r>
              <a:rPr lang="en" sz="1400"/>
              <a:t>: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// File Class.java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public class Class {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    public Class(String s) { ... }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    public static createClass(String s) { return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 </a:t>
            </a:r>
            <a:r>
              <a:rPr lang="en" sz="1400"/>
              <a:t>n</a:t>
            </a:r>
            <a:r>
              <a:rPr lang="en" sz="1400"/>
              <a:t>ew Class(s); }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}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// File AnotherClass.java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public class AnotherClass {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	    public void method() {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	         Class aClass =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 Class.createClass("string");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	     }</a:t>
            </a:r>
            <a:endParaRPr sz="1400"/>
          </a:p>
          <a:p>
            <a:pPr indent="0" lvl="0" marL="457200" rtl="0" algn="l">
              <a:lnSpc>
                <a:spcPct val="6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400"/>
              <a:t>}</a:t>
            </a:r>
            <a:endParaRPr sz="1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8475" y="282575"/>
            <a:ext cx="6330225" cy="421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8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BUNE PRACTICI PENTRU REFACTORIZARE</a:t>
            </a:r>
            <a:endParaRPr/>
          </a:p>
        </p:txBody>
      </p:sp>
      <p:sp>
        <p:nvSpPr>
          <p:cNvPr id="291" name="Google Shape;291;p48"/>
          <p:cNvSpPr txBox="1"/>
          <p:nvPr>
            <p:ph idx="1" type="body"/>
          </p:nvPr>
        </p:nvSpPr>
        <p:spPr>
          <a:xfrm>
            <a:off x="411550" y="928838"/>
            <a:ext cx="83736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Restaurează codul inițial atunci când refactorizarea eșuează (folosind un version control system)</a:t>
            </a:r>
            <a:endParaRPr/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Creează-ți un scenariu de testare (sau mai bine, o întreagă suită de teste) înainte de a realiza prima operație de refactorizare</a:t>
            </a:r>
            <a:endParaRPr/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Refactorizează în pași cât mai mici</a:t>
            </a:r>
            <a:endParaRPr/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Testează modificările după fiecare refactorizare</a:t>
            </a:r>
            <a:endParaRPr/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Refactorizează codul automat (folosind un IDE) și nu refactoriza manual decât în situații excepționale</a:t>
            </a:r>
            <a:endParaRPr/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Nu combina în același pas refactorizarea cu bug-fixing-ul</a:t>
            </a:r>
            <a:endParaRPr/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Nu combina în același pas refactorizarea cu adăugarea/extinderea funcționalității codului</a:t>
            </a:r>
            <a:endParaRPr/>
          </a:p>
        </p:txBody>
      </p:sp>
      <p:sp>
        <p:nvSpPr>
          <p:cNvPr id="292" name="Google Shape;292;p4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RESTAUREAZĂ CODUL INIȚIAL ATUNCI CÂND REFACTORIZAREA EȘUEAZĂ (FOLOSIND UN VCS)</a:t>
            </a:r>
            <a:endParaRPr/>
          </a:p>
        </p:txBody>
      </p:sp>
      <p:sp>
        <p:nvSpPr>
          <p:cNvPr id="298" name="Google Shape;298;p4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9" name="Google Shape;299;p49"/>
          <p:cNvPicPr preferRelativeResize="0"/>
          <p:nvPr/>
        </p:nvPicPr>
        <p:blipFill rotWithShape="1">
          <a:blip r:embed="rId3">
            <a:alphaModFix amt="63000"/>
          </a:blip>
          <a:srcRect b="0" l="0" r="0" t="0"/>
          <a:stretch/>
        </p:blipFill>
        <p:spPr>
          <a:xfrm>
            <a:off x="3064688" y="1486450"/>
            <a:ext cx="306705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CE ESTE ȘI LA CE E BUNĂ REFACTORIZAREA?</a:t>
            </a:r>
            <a:endParaRPr/>
          </a:p>
        </p:txBody>
      </p:sp>
      <p:sp>
        <p:nvSpPr>
          <p:cNvPr id="108" name="Google Shape;108;p23"/>
          <p:cNvSpPr txBox="1"/>
          <p:nvPr>
            <p:ph idx="1" type="body"/>
          </p:nvPr>
        </p:nvSpPr>
        <p:spPr>
          <a:xfrm>
            <a:off x="411550" y="1158300"/>
            <a:ext cx="8373600" cy="3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Refactorizarea codului sau „code refactoring” este procesul de modificare a unei secvențe de program fără a-i schimba funcționalitatea externă: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Uneori prin refactorizare se înțelege simpla reorganizare a codului însă…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Deseori prin refactorizare funcționalitatea internă e schimbată prin optimizarea codului existent sau prin folosirea unor algoritmi mai buni;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Martin Fowler defineşte refactorizarea ca fiind procesul de schimbare a unui sistem software în urma căruia: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C</a:t>
            </a:r>
            <a:r>
              <a:rPr lang="en"/>
              <a:t>omportamentul extern al codului nu este alterat;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Structura internă a codului este îmbunătăţită;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0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CREEAZĂ</a:t>
            </a:r>
            <a:r>
              <a:rPr lang="en"/>
              <a:t>-</a:t>
            </a:r>
            <a:r>
              <a:rPr lang="en"/>
              <a:t>ȚI O SUITĂ DE TESTE ÎNAINTE DE A REALIZA PRIMA OPERAȚIE DE REFACTORIZARE</a:t>
            </a:r>
            <a:endParaRPr/>
          </a:p>
        </p:txBody>
      </p:sp>
      <p:sp>
        <p:nvSpPr>
          <p:cNvPr id="305" name="Google Shape;305;p5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6" name="Google Shape;306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63" y="1392363"/>
            <a:ext cx="4667250" cy="306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1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REFACTORIZEAZĂ ÎN PAȘI CÂT MAI MICI</a:t>
            </a:r>
            <a:endParaRPr/>
          </a:p>
        </p:txBody>
      </p:sp>
      <p:sp>
        <p:nvSpPr>
          <p:cNvPr id="312" name="Google Shape;312;p5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3" name="Google Shape;31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9650" y="1336700"/>
            <a:ext cx="4245975" cy="317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2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TESTEAZĂ MODIFICĂRILE DUPĂ FIECARE REFACTORIZARE</a:t>
            </a:r>
            <a:endParaRPr/>
          </a:p>
        </p:txBody>
      </p:sp>
      <p:sp>
        <p:nvSpPr>
          <p:cNvPr id="319" name="Google Shape;319;p5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0" name="Google Shape;320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0138" y="1552288"/>
            <a:ext cx="4362450" cy="24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3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REFACTORIZEAZĂ CODUL AUTOMAT (FOLOSIND UN IDE) ȘI NU REFACTORIZA MANUAL DECÂT ÎN SITUAȚII EXCEPȚIONALE</a:t>
            </a:r>
            <a:endParaRPr/>
          </a:p>
        </p:txBody>
      </p:sp>
      <p:sp>
        <p:nvSpPr>
          <p:cNvPr id="326" name="Google Shape;326;p5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" name="Google Shape;327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36900" y="1804450"/>
            <a:ext cx="3660675" cy="27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4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NU COMBINA REFACTORIZAREA CU BUG</a:t>
            </a:r>
            <a:r>
              <a:rPr lang="en"/>
              <a:t>-</a:t>
            </a:r>
            <a:r>
              <a:rPr lang="en"/>
              <a:t>FIXING</a:t>
            </a:r>
            <a:r>
              <a:rPr lang="en"/>
              <a:t>-</a:t>
            </a:r>
            <a:r>
              <a:rPr lang="en"/>
              <a:t>UL ȘI/SAU CU EXTINDEREA FUNCȚIONALITĂȚII</a:t>
            </a:r>
            <a:endParaRPr/>
          </a:p>
        </p:txBody>
      </p:sp>
      <p:sp>
        <p:nvSpPr>
          <p:cNvPr id="333" name="Google Shape;333;p5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4" name="Google Shape;334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5525" y="1494925"/>
            <a:ext cx="4031050" cy="302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55"/>
          <p:cNvPicPr preferRelativeResize="0"/>
          <p:nvPr/>
        </p:nvPicPr>
        <p:blipFill rotWithShape="1">
          <a:blip r:embed="rId4">
            <a:alphaModFix amt="19000"/>
          </a:blip>
          <a:srcRect b="11763" l="0" r="0" t="12045"/>
          <a:stretch/>
        </p:blipFill>
        <p:spPr>
          <a:xfrm>
            <a:off x="-1315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55"/>
          <p:cNvSpPr txBox="1"/>
          <p:nvPr>
            <p:ph type="title"/>
          </p:nvPr>
        </p:nvSpPr>
        <p:spPr>
          <a:xfrm>
            <a:off x="411425" y="1731163"/>
            <a:ext cx="83214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Any fool can write code that a computer can understand.</a:t>
            </a:r>
            <a:endParaRPr sz="2400"/>
          </a:p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400"/>
              <a:t>Good programmers write code that human can understand.</a:t>
            </a:r>
            <a:endParaRPr sz="2400"/>
          </a:p>
        </p:txBody>
      </p:sp>
      <p:sp>
        <p:nvSpPr>
          <p:cNvPr id="341" name="Google Shape;341;p55"/>
          <p:cNvSpPr txBox="1"/>
          <p:nvPr>
            <p:ph idx="1" type="subTitle"/>
          </p:nvPr>
        </p:nvSpPr>
        <p:spPr>
          <a:xfrm>
            <a:off x="411425" y="302834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 sz="1600"/>
              <a:t>Martin Fowler</a:t>
            </a:r>
            <a:endParaRPr sz="1600"/>
          </a:p>
        </p:txBody>
      </p:sp>
      <p:sp>
        <p:nvSpPr>
          <p:cNvPr id="342" name="Google Shape;342;p5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55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44" name="Google Shape;344;p55"/>
          <p:cNvSpPr txBox="1"/>
          <p:nvPr>
            <p:ph idx="1" type="subTitle"/>
          </p:nvPr>
        </p:nvSpPr>
        <p:spPr>
          <a:xfrm>
            <a:off x="411425" y="394619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/>
              <a:t>https://www.refactoring.com/index.html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6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0" y="0"/>
            <a:ext cx="9144000" cy="5143482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351" name="Google Shape;351;p56"/>
          <p:cNvSpPr txBox="1"/>
          <p:nvPr>
            <p:ph type="title"/>
          </p:nvPr>
        </p:nvSpPr>
        <p:spPr>
          <a:xfrm>
            <a:off x="411425" y="1833225"/>
            <a:ext cx="83316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 nice big title</a:t>
            </a:r>
            <a:endParaRPr/>
          </a:p>
        </p:txBody>
      </p:sp>
      <p:sp>
        <p:nvSpPr>
          <p:cNvPr id="352" name="Google Shape;352;p56"/>
          <p:cNvSpPr txBox="1"/>
          <p:nvPr>
            <p:ph idx="1" type="subTitle"/>
          </p:nvPr>
        </p:nvSpPr>
        <p:spPr>
          <a:xfrm>
            <a:off x="411425" y="3301525"/>
            <a:ext cx="8331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This template is new. Please send your feedback to klinton@thoughtworks.com.</a:t>
            </a:r>
            <a:endParaRPr/>
          </a:p>
        </p:txBody>
      </p:sp>
      <p:pic>
        <p:nvPicPr>
          <p:cNvPr id="353" name="Google Shape;353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429" y="4107179"/>
            <a:ext cx="1904901" cy="295225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56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57"/>
          <p:cNvPicPr preferRelativeResize="0"/>
          <p:nvPr/>
        </p:nvPicPr>
        <p:blipFill rotWithShape="1">
          <a:blip r:embed="rId3">
            <a:alphaModFix amt="72000"/>
          </a:blip>
          <a:srcRect b="0" l="0" r="0" t="0"/>
          <a:stretch/>
        </p:blipFill>
        <p:spPr>
          <a:xfrm>
            <a:off x="0" y="22"/>
            <a:ext cx="9144000" cy="5143462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57"/>
          <p:cNvSpPr/>
          <p:nvPr/>
        </p:nvSpPr>
        <p:spPr>
          <a:xfrm>
            <a:off x="0" y="3218350"/>
            <a:ext cx="9144000" cy="1925400"/>
          </a:xfrm>
          <a:prstGeom prst="rect">
            <a:avLst/>
          </a:prstGeom>
          <a:solidFill>
            <a:srgbClr val="000000">
              <a:alpha val="56078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61" name="Google Shape;361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423" y="2670500"/>
            <a:ext cx="1576185" cy="244288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57"/>
          <p:cNvSpPr txBox="1"/>
          <p:nvPr>
            <p:ph type="title"/>
          </p:nvPr>
        </p:nvSpPr>
        <p:spPr>
          <a:xfrm>
            <a:off x="395550" y="3408350"/>
            <a:ext cx="83370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CLICK TO ADD INITIATIVE TITLE</a:t>
            </a:r>
            <a:endParaRPr/>
          </a:p>
        </p:txBody>
      </p:sp>
      <p:sp>
        <p:nvSpPr>
          <p:cNvPr id="363" name="Google Shape;363;p5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4" name="Google Shape;364;p57"/>
          <p:cNvSpPr txBox="1"/>
          <p:nvPr>
            <p:ph idx="1" type="subTitle"/>
          </p:nvPr>
        </p:nvSpPr>
        <p:spPr>
          <a:xfrm>
            <a:off x="411425" y="4255800"/>
            <a:ext cx="8307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This proposal document is not intended to be binding on either of the parties and is strictly for planning and discussion purposes only; any binding agreement between the parties is subject to contract and will be negotiated and agreed upon in a definitive agreement, signed by both parties.</a:t>
            </a:r>
            <a:endParaRPr/>
          </a:p>
        </p:txBody>
      </p:sp>
      <p:pic>
        <p:nvPicPr>
          <p:cNvPr id="365" name="Google Shape;365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5550" y="1200651"/>
            <a:ext cx="2077942" cy="375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7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8"/>
          <p:cNvSpPr txBox="1"/>
          <p:nvPr>
            <p:ph type="title"/>
          </p:nvPr>
        </p:nvSpPr>
        <p:spPr>
          <a:xfrm>
            <a:off x="411425" y="282575"/>
            <a:ext cx="83214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/>
          </a:p>
        </p:txBody>
      </p:sp>
      <p:sp>
        <p:nvSpPr>
          <p:cNvPr id="372" name="Google Shape;372;p5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3" name="Google Shape;373;p58"/>
          <p:cNvSpPr txBox="1"/>
          <p:nvPr>
            <p:ph idx="1" type="body"/>
          </p:nvPr>
        </p:nvSpPr>
        <p:spPr>
          <a:xfrm>
            <a:off x="411300" y="1143000"/>
            <a:ext cx="8321400" cy="3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Section title to be added here ……….……….……….……….……….……….……….……….……….……….…….……….……….……….……….……….………. 00</a:t>
            </a:r>
            <a:endParaRPr sz="10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59"/>
          <p:cNvPicPr preferRelativeResize="0"/>
          <p:nvPr/>
        </p:nvPicPr>
        <p:blipFill rotWithShape="1">
          <a:blip r:embed="rId4">
            <a:alphaModFix amt="25000"/>
          </a:blip>
          <a:srcRect b="0" l="0" r="0" t="0"/>
          <a:stretch/>
        </p:blipFill>
        <p:spPr>
          <a:xfrm>
            <a:off x="0" y="0"/>
            <a:ext cx="9144001" cy="609658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59"/>
          <p:cNvSpPr/>
          <p:nvPr/>
        </p:nvSpPr>
        <p:spPr>
          <a:xfrm>
            <a:off x="0" y="2290525"/>
            <a:ext cx="9144000" cy="2065200"/>
          </a:xfrm>
          <a:prstGeom prst="rect">
            <a:avLst/>
          </a:prstGeom>
          <a:solidFill>
            <a:srgbClr val="000000">
              <a:alpha val="53725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80" name="Google Shape;380;p5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19813" y="394350"/>
            <a:ext cx="2104375" cy="326139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59"/>
          <p:cNvSpPr txBox="1"/>
          <p:nvPr/>
        </p:nvSpPr>
        <p:spPr>
          <a:xfrm>
            <a:off x="3556912" y="813325"/>
            <a:ext cx="2009100" cy="1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7F41"/>
              </a:buClr>
              <a:buSzPts val="800"/>
              <a:buFont typeface="Open Sans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GLOBAL SOFTWARE CONSULTANCY</a:t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59"/>
          <p:cNvSpPr txBox="1"/>
          <p:nvPr>
            <p:ph type="title"/>
          </p:nvPr>
        </p:nvSpPr>
        <p:spPr>
          <a:xfrm>
            <a:off x="411425" y="2290425"/>
            <a:ext cx="83214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CLICK TO ADD TITLE </a:t>
            </a:r>
            <a:endParaRPr/>
          </a:p>
        </p:txBody>
      </p:sp>
      <p:sp>
        <p:nvSpPr>
          <p:cNvPr id="383" name="Google Shape;383;p59"/>
          <p:cNvSpPr txBox="1"/>
          <p:nvPr>
            <p:ph idx="1" type="subTitle"/>
          </p:nvPr>
        </p:nvSpPr>
        <p:spPr>
          <a:xfrm>
            <a:off x="411425" y="375872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Click to add Speaker Name</a:t>
            </a:r>
            <a:endParaRPr/>
          </a:p>
        </p:txBody>
      </p:sp>
      <p:sp>
        <p:nvSpPr>
          <p:cNvPr id="384" name="Google Shape;384;p5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385" name="Google Shape;385;p59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4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CUM APARE NEVOIA DE REFACTORIZARE?</a:t>
            </a:r>
            <a:endParaRPr/>
          </a:p>
        </p:txBody>
      </p:sp>
      <p:sp>
        <p:nvSpPr>
          <p:cNvPr id="115" name="Google Shape;115;p24"/>
          <p:cNvSpPr txBox="1"/>
          <p:nvPr>
            <p:ph idx="1" type="body"/>
          </p:nvPr>
        </p:nvSpPr>
        <p:spPr>
          <a:xfrm>
            <a:off x="411550" y="1158300"/>
            <a:ext cx="8373600" cy="29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În orice sistem software, iniţial codul acestuia arată binişor;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În timp apar tot felul de cerinţe: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de modificare (parţială sau totală) a unor funcţionalităţi existente;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de adăugare de funcţionalităţi noi;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în urma cărora codul se „atrofiază”, devenind greu de urmărit, buggy sau pur şi simplu haotic (devine incoerent la nivel de design, de code style, etc.)</a:t>
            </a:r>
            <a:endParaRPr/>
          </a:p>
        </p:txBody>
      </p:sp>
      <p:sp>
        <p:nvSpPr>
          <p:cNvPr id="116" name="Google Shape;116;p2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60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60"/>
          <p:cNvSpPr/>
          <p:nvPr/>
        </p:nvSpPr>
        <p:spPr>
          <a:xfrm>
            <a:off x="959200" y="507950"/>
            <a:ext cx="8184900" cy="4127700"/>
          </a:xfrm>
          <a:prstGeom prst="rect">
            <a:avLst/>
          </a:prstGeom>
          <a:gradFill>
            <a:gsLst>
              <a:gs pos="0">
                <a:srgbClr val="702269">
                  <a:alpha val="77254"/>
                </a:srgbClr>
              </a:gs>
              <a:gs pos="100000">
                <a:srgbClr val="00BCCD">
                  <a:alpha val="82745"/>
                </a:srgbClr>
              </a:gs>
            </a:gsLst>
            <a:lin ang="13912561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2" name="Google Shape;392;p60"/>
          <p:cNvSpPr/>
          <p:nvPr/>
        </p:nvSpPr>
        <p:spPr>
          <a:xfrm>
            <a:off x="5128986" y="0"/>
            <a:ext cx="2888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3" name="Google Shape;393;p60"/>
          <p:cNvSpPr txBox="1"/>
          <p:nvPr>
            <p:ph type="title"/>
          </p:nvPr>
        </p:nvSpPr>
        <p:spPr>
          <a:xfrm>
            <a:off x="1779375" y="1237925"/>
            <a:ext cx="3119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CLICK TO ADD INTRO TEXT, EMPHASIS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4" name="Google Shape;394;p60"/>
          <p:cNvSpPr txBox="1"/>
          <p:nvPr>
            <p:ph idx="1" type="subTitle"/>
          </p:nvPr>
        </p:nvSpPr>
        <p:spPr>
          <a:xfrm>
            <a:off x="1779375" y="3024750"/>
            <a:ext cx="31902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Click to add subtitle here.</a:t>
            </a:r>
            <a:endParaRPr/>
          </a:p>
        </p:txBody>
      </p:sp>
      <p:sp>
        <p:nvSpPr>
          <p:cNvPr id="395" name="Google Shape;395;p60"/>
          <p:cNvSpPr txBox="1"/>
          <p:nvPr>
            <p:ph idx="2" type="subTitle"/>
          </p:nvPr>
        </p:nvSpPr>
        <p:spPr>
          <a:xfrm>
            <a:off x="1779375" y="3263250"/>
            <a:ext cx="31902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</a:rPr>
              <a:t>CLICK TO ADD EMPHASIS.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6" name="Google Shape;396;p60"/>
          <p:cNvSpPr txBox="1"/>
          <p:nvPr>
            <p:ph idx="3" type="subTitle"/>
          </p:nvPr>
        </p:nvSpPr>
        <p:spPr>
          <a:xfrm>
            <a:off x="5628075" y="1331975"/>
            <a:ext cx="1866300" cy="21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CLICK TO ADD SUBTITLE HERE. ADD SUBTITLE HERE.</a:t>
            </a:r>
            <a:endParaRPr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Open Sans ExtraBold"/>
                <a:ea typeface="Open Sans ExtraBold"/>
                <a:cs typeface="Open Sans ExtraBold"/>
                <a:sym typeface="Open Sans ExtraBold"/>
              </a:rPr>
              <a:t>WITH EMPHASIS.</a:t>
            </a:r>
            <a:endParaRPr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97" name="Google Shape;397;p6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8" name="Google Shape;398;p60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61"/>
          <p:cNvPicPr preferRelativeResize="0"/>
          <p:nvPr/>
        </p:nvPicPr>
        <p:blipFill rotWithShape="1">
          <a:blip r:embed="rId3">
            <a:alphaModFix amt="75000"/>
          </a:blip>
          <a:srcRect b="0" l="0" r="0" t="0"/>
          <a:stretch/>
        </p:blipFill>
        <p:spPr>
          <a:xfrm>
            <a:off x="-3" y="0"/>
            <a:ext cx="9144000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61"/>
          <p:cNvSpPr txBox="1"/>
          <p:nvPr/>
        </p:nvSpPr>
        <p:spPr>
          <a:xfrm>
            <a:off x="1003802" y="3775425"/>
            <a:ext cx="40329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r>
              <a:rPr b="1"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ALECSANDRU SOARE</a:t>
            </a:r>
            <a:br>
              <a:rPr b="0" i="0" lang="en" sz="9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b="0" i="0" lang="en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BUSINESS DEVELOPMENT MANAGER</a:t>
            </a:r>
            <a:endParaRPr b="1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b="0" i="0" lang="en" sz="1200" u="sng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email@thoughtworks.com</a:t>
            </a:r>
            <a:r>
              <a:rPr b="0" i="0" lang="en" sz="1200" u="none" cap="none" strike="noStrike">
                <a:solidFill>
                  <a:srgbClr val="EB9553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b="0" i="0" lang="en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|</a:t>
            </a:r>
            <a:r>
              <a:rPr b="0" i="0" lang="en" sz="1200" u="none" cap="none" strike="noStrike">
                <a:solidFill>
                  <a:srgbClr val="EB9553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b="0" i="0" lang="en" sz="1200" u="sng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thoughtworks.com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5185" y="3360410"/>
            <a:ext cx="1911095" cy="30175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7" name="Google Shape;407;p61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2"/>
          <p:cNvPicPr preferRelativeResize="0"/>
          <p:nvPr/>
        </p:nvPicPr>
        <p:blipFill rotWithShape="1">
          <a:blip r:embed="rId3">
            <a:alphaModFix amt="34000"/>
          </a:blip>
          <a:srcRect b="15397" l="0" r="0" t="0"/>
          <a:stretch/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2"/>
          <p:cNvSpPr/>
          <p:nvPr/>
        </p:nvSpPr>
        <p:spPr>
          <a:xfrm>
            <a:off x="0" y="1791700"/>
            <a:ext cx="9144000" cy="1553700"/>
          </a:xfrm>
          <a:prstGeom prst="rect">
            <a:avLst/>
          </a:prstGeom>
          <a:solidFill>
            <a:srgbClr val="000000">
              <a:alpha val="57647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4" name="Google Shape;414;p62"/>
          <p:cNvSpPr txBox="1"/>
          <p:nvPr>
            <p:ph type="title"/>
          </p:nvPr>
        </p:nvSpPr>
        <p:spPr>
          <a:xfrm>
            <a:off x="411425" y="1791850"/>
            <a:ext cx="83214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Q &amp; A</a:t>
            </a:r>
            <a:endParaRPr/>
          </a:p>
        </p:txBody>
      </p:sp>
      <p:sp>
        <p:nvSpPr>
          <p:cNvPr id="415" name="Google Shape;415;p6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62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3"/>
          <p:cNvSpPr/>
          <p:nvPr/>
        </p:nvSpPr>
        <p:spPr>
          <a:xfrm>
            <a:off x="0" y="1682400"/>
            <a:ext cx="9144000" cy="3461100"/>
          </a:xfrm>
          <a:prstGeom prst="rect">
            <a:avLst/>
          </a:prstGeom>
          <a:gradFill>
            <a:gsLst>
              <a:gs pos="0">
                <a:srgbClr val="32B9CF"/>
              </a:gs>
              <a:gs pos="52999">
                <a:srgbClr val="1C6DB6"/>
              </a:gs>
              <a:gs pos="100000">
                <a:srgbClr val="702269"/>
              </a:gs>
            </a:gsLst>
            <a:lin ang="2698631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2" name="Google Shape;422;p63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ADD CLIENT GOAL HERE</a:t>
            </a:r>
            <a:endParaRPr/>
          </a:p>
        </p:txBody>
      </p:sp>
      <p:sp>
        <p:nvSpPr>
          <p:cNvPr id="423" name="Google Shape;423;p63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Our understanding of your challenges</a:t>
            </a:r>
            <a:endParaRPr/>
          </a:p>
        </p:txBody>
      </p:sp>
      <p:sp>
        <p:nvSpPr>
          <p:cNvPr id="424" name="Google Shape;424;p6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5" name="Google Shape;425;p63"/>
          <p:cNvSpPr txBox="1"/>
          <p:nvPr/>
        </p:nvSpPr>
        <p:spPr>
          <a:xfrm>
            <a:off x="1898469" y="3636467"/>
            <a:ext cx="11829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b="1" i="0" lang="en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SUPPLY AUTOMATION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63"/>
          <p:cNvSpPr txBox="1"/>
          <p:nvPr/>
        </p:nvSpPr>
        <p:spPr>
          <a:xfrm>
            <a:off x="3799788" y="3640274"/>
            <a:ext cx="154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b="1" i="0" lang="en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DIRECT AGENT/</a:t>
            </a:r>
            <a:br>
              <a:rPr b="1" i="0" lang="en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1" i="0" lang="en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FLEET ENGAGEMENT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63"/>
          <p:cNvSpPr txBox="1"/>
          <p:nvPr/>
        </p:nvSpPr>
        <p:spPr>
          <a:xfrm>
            <a:off x="5764883" y="3635924"/>
            <a:ext cx="154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b="1" i="0" lang="en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SPEED OF </a:t>
            </a:r>
            <a:br>
              <a:rPr b="1" i="0" lang="en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1" i="0" lang="en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DELIVERY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8" name="Google Shape;428;p63"/>
          <p:cNvCxnSpPr/>
          <p:nvPr/>
        </p:nvCxnSpPr>
        <p:spPr>
          <a:xfrm rot="10800000">
            <a:off x="2489863" y="2448425"/>
            <a:ext cx="4050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429" name="Google Shape;429;p63"/>
          <p:cNvCxnSpPr/>
          <p:nvPr/>
        </p:nvCxnSpPr>
        <p:spPr>
          <a:xfrm>
            <a:off x="2489873" y="2447890"/>
            <a:ext cx="0" cy="466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miter lim="400000"/>
            <a:headEnd len="sm" w="sm" type="none"/>
            <a:tailEnd len="med" w="med" type="oval"/>
          </a:ln>
        </p:spPr>
      </p:cxnSp>
      <p:cxnSp>
        <p:nvCxnSpPr>
          <p:cNvPr id="430" name="Google Shape;430;p63"/>
          <p:cNvCxnSpPr/>
          <p:nvPr/>
        </p:nvCxnSpPr>
        <p:spPr>
          <a:xfrm>
            <a:off x="4571996" y="2447890"/>
            <a:ext cx="0" cy="466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miter lim="400000"/>
            <a:headEnd len="sm" w="sm" type="none"/>
            <a:tailEnd len="med" w="med" type="oval"/>
          </a:ln>
        </p:spPr>
      </p:cxnSp>
      <p:cxnSp>
        <p:nvCxnSpPr>
          <p:cNvPr id="431" name="Google Shape;431;p63"/>
          <p:cNvCxnSpPr/>
          <p:nvPr/>
        </p:nvCxnSpPr>
        <p:spPr>
          <a:xfrm>
            <a:off x="6537079" y="2447890"/>
            <a:ext cx="0" cy="466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miter lim="400000"/>
            <a:headEnd len="sm" w="sm" type="none"/>
            <a:tailEnd len="med" w="med" type="oval"/>
          </a:ln>
        </p:spPr>
      </p:cxnSp>
      <p:pic>
        <p:nvPicPr>
          <p:cNvPr id="432" name="Google Shape;432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4230" y="3069950"/>
            <a:ext cx="411276" cy="4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1344" y="3071750"/>
            <a:ext cx="411479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6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69181" y="3069850"/>
            <a:ext cx="411480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63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Google Shape;440;p64"/>
          <p:cNvPicPr preferRelativeResize="0"/>
          <p:nvPr/>
        </p:nvPicPr>
        <p:blipFill rotWithShape="1">
          <a:blip r:embed="rId4">
            <a:alphaModFix amt="34000"/>
          </a:blip>
          <a:srcRect b="15397" l="0" r="0" t="0"/>
          <a:stretch/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64"/>
          <p:cNvSpPr/>
          <p:nvPr/>
        </p:nvSpPr>
        <p:spPr>
          <a:xfrm>
            <a:off x="0" y="1791700"/>
            <a:ext cx="9144000" cy="1553700"/>
          </a:xfrm>
          <a:prstGeom prst="rect">
            <a:avLst/>
          </a:prstGeom>
          <a:solidFill>
            <a:srgbClr val="000000">
              <a:alpha val="58823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2" name="Google Shape;442;p64"/>
          <p:cNvSpPr txBox="1"/>
          <p:nvPr>
            <p:ph type="title"/>
          </p:nvPr>
        </p:nvSpPr>
        <p:spPr>
          <a:xfrm>
            <a:off x="411425" y="1791850"/>
            <a:ext cx="83214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CLICK TO ADD SECTION </a:t>
            </a:r>
            <a:r>
              <a:rPr lang="en">
                <a:solidFill>
                  <a:schemeClr val="lt1"/>
                </a:solidFill>
              </a:rPr>
              <a:t>TITLE</a:t>
            </a:r>
            <a:endParaRPr/>
          </a:p>
        </p:txBody>
      </p:sp>
      <p:sp>
        <p:nvSpPr>
          <p:cNvPr id="443" name="Google Shape;443;p6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4" name="Google Shape;444;p64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49;p65"/>
          <p:cNvPicPr preferRelativeResize="0"/>
          <p:nvPr/>
        </p:nvPicPr>
        <p:blipFill rotWithShape="1">
          <a:blip r:embed="rId3">
            <a:alphaModFix amt="67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65"/>
          <p:cNvSpPr/>
          <p:nvPr/>
        </p:nvSpPr>
        <p:spPr>
          <a:xfrm>
            <a:off x="0" y="1791700"/>
            <a:ext cx="9144000" cy="1553700"/>
          </a:xfrm>
          <a:prstGeom prst="rect">
            <a:avLst/>
          </a:prstGeom>
          <a:solidFill>
            <a:srgbClr val="000000">
              <a:alpha val="58823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51" name="Google Shape;451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61975" y="252202"/>
            <a:ext cx="1525848" cy="4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65"/>
          <p:cNvSpPr txBox="1"/>
          <p:nvPr>
            <p:ph idx="1" type="subTitle"/>
          </p:nvPr>
        </p:nvSpPr>
        <p:spPr>
          <a:xfrm>
            <a:off x="411425" y="281387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453" name="Google Shape;453;p65"/>
          <p:cNvSpPr txBox="1"/>
          <p:nvPr>
            <p:ph type="title"/>
          </p:nvPr>
        </p:nvSpPr>
        <p:spPr>
          <a:xfrm>
            <a:off x="411425" y="1971250"/>
            <a:ext cx="83214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CLICK TO ADD SECTION TITLE</a:t>
            </a:r>
            <a:endParaRPr/>
          </a:p>
        </p:txBody>
      </p:sp>
      <p:sp>
        <p:nvSpPr>
          <p:cNvPr id="454" name="Google Shape;454;p6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5" name="Google Shape;455;p65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66"/>
          <p:cNvPicPr preferRelativeResize="0"/>
          <p:nvPr/>
        </p:nvPicPr>
        <p:blipFill rotWithShape="1">
          <a:blip r:embed="rId4">
            <a:alphaModFix amt="29000"/>
          </a:blip>
          <a:srcRect b="7847" l="0" r="0" t="7847"/>
          <a:stretch/>
        </p:blipFill>
        <p:spPr>
          <a:xfrm>
            <a:off x="0" y="0"/>
            <a:ext cx="9143992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66"/>
          <p:cNvSpPr txBox="1"/>
          <p:nvPr>
            <p:ph type="title"/>
          </p:nvPr>
        </p:nvSpPr>
        <p:spPr>
          <a:xfrm>
            <a:off x="411425" y="2711475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“Lorem ipsum dolor sit amet, consectetur adipiscing elit. Etiam iaculis ante tellus, sit amet efficitur nulla mattis ut. Curabitur a dolor id elit convallis posuere.” </a:t>
            </a:r>
            <a:endParaRPr/>
          </a:p>
        </p:txBody>
      </p:sp>
      <p:sp>
        <p:nvSpPr>
          <p:cNvPr id="462" name="Google Shape;462;p66"/>
          <p:cNvSpPr txBox="1"/>
          <p:nvPr>
            <p:ph idx="1" type="subTitle"/>
          </p:nvPr>
        </p:nvSpPr>
        <p:spPr>
          <a:xfrm>
            <a:off x="411425" y="343177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- [First Name] [Last Name]</a:t>
            </a:r>
            <a:endParaRPr/>
          </a:p>
        </p:txBody>
      </p:sp>
      <p:sp>
        <p:nvSpPr>
          <p:cNvPr id="463" name="Google Shape;463;p6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4" name="Google Shape;464;p66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lasgow_JC_StudentLoansCompany_005_dsa-inceptionBW.jpg" id="469" name="Google Shape;469;p67"/>
          <p:cNvPicPr preferRelativeResize="0"/>
          <p:nvPr/>
        </p:nvPicPr>
        <p:blipFill rotWithShape="1">
          <a:blip r:embed="rId3">
            <a:alphaModFix amt="35000"/>
          </a:blip>
          <a:srcRect b="0" l="18444" r="31299" t="0"/>
          <a:stretch/>
        </p:blipFill>
        <p:spPr>
          <a:xfrm>
            <a:off x="4548900" y="0"/>
            <a:ext cx="45951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67"/>
          <p:cNvSpPr txBox="1"/>
          <p:nvPr>
            <p:ph type="title"/>
          </p:nvPr>
        </p:nvSpPr>
        <p:spPr>
          <a:xfrm>
            <a:off x="411425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dk1"/>
                </a:solidFill>
              </a:rPr>
              <a:t>CLICK TO ADD HEADING TEXT HERE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rgbClr val="F78F31"/>
                </a:solidFill>
              </a:rPr>
              <a:t>EMPHASIS HERE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471" name="Google Shape;471;p67"/>
          <p:cNvSpPr txBox="1"/>
          <p:nvPr>
            <p:ph idx="1" type="body"/>
          </p:nvPr>
        </p:nvSpPr>
        <p:spPr>
          <a:xfrm>
            <a:off x="411550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SzPts val="1600"/>
              <a:buNone/>
            </a:pPr>
            <a:r>
              <a:rPr lang="en"/>
              <a:t>Body size default to 16 px Open Sans Light. </a:t>
            </a:r>
            <a:r>
              <a:rPr lang="en">
                <a:highlight>
                  <a:schemeClr val="lt1"/>
                </a:highlight>
              </a:rPr>
              <a:t>Pellentesque habitant morbi tristique senectus et netus et malesuada fames ac turpis egestas. </a:t>
            </a:r>
            <a:endParaRPr/>
          </a:p>
        </p:txBody>
      </p:sp>
      <p:sp>
        <p:nvSpPr>
          <p:cNvPr id="472" name="Google Shape;472;p67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</a:t>
            </a:r>
            <a:endParaRPr/>
          </a:p>
        </p:txBody>
      </p:sp>
      <p:sp>
        <p:nvSpPr>
          <p:cNvPr id="473" name="Google Shape;473;p6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8"/>
          <p:cNvSpPr txBox="1"/>
          <p:nvPr>
            <p:ph type="title"/>
          </p:nvPr>
        </p:nvSpPr>
        <p:spPr>
          <a:xfrm>
            <a:off x="411427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chemeClr val="dk1"/>
                </a:solidFill>
              </a:rPr>
              <a:t>CLICK TO ADD HEADING TEXT HERE</a:t>
            </a:r>
            <a:br>
              <a:rPr lang="en" sz="2800">
                <a:solidFill>
                  <a:schemeClr val="dk1"/>
                </a:solidFill>
              </a:rPr>
            </a:br>
            <a:r>
              <a:rPr lang="en" sz="2800">
                <a:solidFill>
                  <a:srgbClr val="F78F31"/>
                </a:solidFill>
              </a:rPr>
              <a:t>EMPHASIS HERE</a:t>
            </a:r>
            <a:endParaRPr sz="2800">
              <a:solidFill>
                <a:srgbClr val="F78F31"/>
              </a:solidFill>
            </a:endParaRPr>
          </a:p>
        </p:txBody>
      </p:sp>
      <p:sp>
        <p:nvSpPr>
          <p:cNvPr id="479" name="Google Shape;479;p68"/>
          <p:cNvSpPr txBox="1"/>
          <p:nvPr>
            <p:ph idx="1" type="body"/>
          </p:nvPr>
        </p:nvSpPr>
        <p:spPr>
          <a:xfrm>
            <a:off x="411425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SzPts val="1600"/>
              <a:buNone/>
            </a:pPr>
            <a:r>
              <a:rPr lang="en"/>
              <a:t>Body size default to 16 px Open Sans Light. </a:t>
            </a:r>
            <a:r>
              <a:rPr lang="en">
                <a:highlight>
                  <a:schemeClr val="lt1"/>
                </a:highlight>
              </a:rPr>
              <a:t>Pellentesque habitant morbi tristique senectus et netus et malesuada fames ac turpis egestas. </a:t>
            </a:r>
            <a:endParaRPr/>
          </a:p>
        </p:txBody>
      </p:sp>
      <p:sp>
        <p:nvSpPr>
          <p:cNvPr id="480" name="Google Shape;480;p68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</a:t>
            </a:r>
            <a:endParaRPr/>
          </a:p>
        </p:txBody>
      </p:sp>
      <p:sp>
        <p:nvSpPr>
          <p:cNvPr id="481" name="Google Shape;481;p6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2" name="Google Shape;482;p68"/>
          <p:cNvPicPr preferRelativeResize="0"/>
          <p:nvPr/>
        </p:nvPicPr>
        <p:blipFill rotWithShape="1">
          <a:blip r:embed="rId3">
            <a:alphaModFix/>
          </a:blip>
          <a:srcRect b="0" l="17585" r="22844" t="0"/>
          <a:stretch/>
        </p:blipFill>
        <p:spPr>
          <a:xfrm>
            <a:off x="4538850" y="0"/>
            <a:ext cx="460515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p69"/>
          <p:cNvPicPr preferRelativeResize="0"/>
          <p:nvPr/>
        </p:nvPicPr>
        <p:blipFill rotWithShape="1">
          <a:blip r:embed="rId3">
            <a:alphaModFix/>
          </a:blip>
          <a:srcRect b="0" l="7540" r="24890" t="0"/>
          <a:stretch/>
        </p:blipFill>
        <p:spPr>
          <a:xfrm>
            <a:off x="4548775" y="0"/>
            <a:ext cx="4633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69"/>
          <p:cNvSpPr/>
          <p:nvPr/>
        </p:nvSpPr>
        <p:spPr>
          <a:xfrm>
            <a:off x="4548775" y="0"/>
            <a:ext cx="2591700" cy="5143500"/>
          </a:xfrm>
          <a:prstGeom prst="rect">
            <a:avLst/>
          </a:prstGeom>
          <a:gradFill>
            <a:gsLst>
              <a:gs pos="0">
                <a:srgbClr val="702269">
                  <a:alpha val="77254"/>
                </a:srgbClr>
              </a:gs>
              <a:gs pos="100000">
                <a:srgbClr val="00BCCD">
                  <a:alpha val="82745"/>
                </a:srgbClr>
              </a:gs>
            </a:gsLst>
            <a:lin ang="13912561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69"/>
          <p:cNvSpPr txBox="1"/>
          <p:nvPr/>
        </p:nvSpPr>
        <p:spPr>
          <a:xfrm>
            <a:off x="4892351" y="3814525"/>
            <a:ext cx="15777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</a:pPr>
            <a:r>
              <a:rPr b="0" i="1" lang="en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</a:t>
            </a:r>
            <a:endParaRPr b="0" i="1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</a:pPr>
            <a:r>
              <a:rPr b="0" i="1" lang="en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consectetur adipiscing elit. Cras sit amet lectus purus. </a:t>
            </a:r>
            <a:endParaRPr b="0" i="1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0" name="Google Shape;490;p69"/>
          <p:cNvSpPr txBox="1"/>
          <p:nvPr/>
        </p:nvSpPr>
        <p:spPr>
          <a:xfrm>
            <a:off x="4893170" y="1837531"/>
            <a:ext cx="2099700" cy="15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279400" rtl="0" algn="l">
              <a:lnSpc>
                <a:spcPct val="115000"/>
              </a:lnSpc>
              <a:spcBef>
                <a:spcPts val="800"/>
              </a:spcBef>
              <a:spcAft>
                <a:spcPts val="19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LOREM IPSUM SIT AMET CONSECTETUR </a:t>
            </a:r>
            <a:r>
              <a:rPr b="1" i="0" lang="en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ADIPISCING ELIT</a:t>
            </a:r>
            <a:r>
              <a:rPr b="0" i="0" lang="en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b="1" i="0" lang="en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CRAS SIT AMET </a:t>
            </a:r>
            <a:r>
              <a:rPr b="0" i="0" lang="en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LECTUS PURUS MALESUADA FAMES AC TURPIS EGESTAS </a:t>
            </a:r>
            <a:endParaRPr b="0" i="0" sz="14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91" name="Google Shape;491;p69"/>
          <p:cNvSpPr txBox="1"/>
          <p:nvPr>
            <p:ph type="title"/>
          </p:nvPr>
        </p:nvSpPr>
        <p:spPr>
          <a:xfrm>
            <a:off x="411427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chemeClr val="dk1"/>
                </a:solidFill>
              </a:rPr>
              <a:t>CLICK TO ADD HEADING TEXT HERE</a:t>
            </a:r>
            <a:br>
              <a:rPr lang="en" sz="2800">
                <a:solidFill>
                  <a:schemeClr val="dk1"/>
                </a:solidFill>
              </a:rPr>
            </a:br>
            <a:r>
              <a:rPr lang="en" sz="2800">
                <a:solidFill>
                  <a:srgbClr val="F78F31"/>
                </a:solidFill>
              </a:rPr>
              <a:t>EMPHASIS HERE</a:t>
            </a:r>
            <a:endParaRPr sz="2800">
              <a:solidFill>
                <a:srgbClr val="F78F31"/>
              </a:solidFill>
            </a:endParaRPr>
          </a:p>
        </p:txBody>
      </p:sp>
      <p:sp>
        <p:nvSpPr>
          <p:cNvPr id="492" name="Google Shape;492;p69"/>
          <p:cNvSpPr txBox="1"/>
          <p:nvPr>
            <p:ph idx="1" type="body"/>
          </p:nvPr>
        </p:nvSpPr>
        <p:spPr>
          <a:xfrm>
            <a:off x="411425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SzPts val="1600"/>
              <a:buNone/>
            </a:pPr>
            <a:r>
              <a:rPr lang="en"/>
              <a:t>Body size default to 16 px Open Sans Light. </a:t>
            </a:r>
            <a:r>
              <a:rPr lang="en">
                <a:highlight>
                  <a:schemeClr val="lt1"/>
                </a:highlight>
              </a:rPr>
              <a:t>Pellentesque habitant morbi tristique senectus et netus et malesuada fames ac turpis egestas. </a:t>
            </a:r>
            <a:endParaRPr/>
          </a:p>
        </p:txBody>
      </p:sp>
      <p:sp>
        <p:nvSpPr>
          <p:cNvPr id="493" name="Google Shape;493;p69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</a:t>
            </a:r>
            <a:endParaRPr/>
          </a:p>
        </p:txBody>
      </p:sp>
      <p:sp>
        <p:nvSpPr>
          <p:cNvPr id="494" name="Google Shape;494;p6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CÂND REFACTORIZEZ?</a:t>
            </a:r>
            <a:endParaRPr/>
          </a:p>
        </p:txBody>
      </p:sp>
      <p:sp>
        <p:nvSpPr>
          <p:cNvPr id="122" name="Google Shape;122;p25"/>
          <p:cNvSpPr txBox="1"/>
          <p:nvPr>
            <p:ph idx="1" type="body"/>
          </p:nvPr>
        </p:nvSpPr>
        <p:spPr>
          <a:xfrm>
            <a:off x="411550" y="1158300"/>
            <a:ext cx="8373600" cy="3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Ori de câte ori trebuie adăugată o nouă funcţionalitate iar regiunea de cod care urmează a fi modificată se dovedeşte a fi ori prea „fragilă”, ori foarte greu de citit şi/sau urmărit. De exemplu: Atunci când o modificare repetată într-o clasă implică o serie de modificări mici într-un alt grup de clase;</a:t>
            </a:r>
            <a:endParaRPr sz="100"/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Ori de câte ori trebuie fixat un defect mai complex, înainte de fixarea propriu-zisă;</a:t>
            </a:r>
            <a:endParaRPr/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În urma unui proces de code review;</a:t>
            </a:r>
            <a:endParaRPr/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În urma unui proces mai îndelungat de „code development”. În totdeauna procesul de dezvoltare va trebui alternat cu cel de refactorizare;</a:t>
            </a:r>
            <a:endParaRPr/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Atunci când codul începe să prindă „miros”;</a:t>
            </a:r>
            <a:endParaRPr/>
          </a:p>
        </p:txBody>
      </p:sp>
      <p:sp>
        <p:nvSpPr>
          <p:cNvPr id="123" name="Google Shape;123;p2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lasgow_JC_StudentLoansCompany_005_dsa-inceptionBW.jpg" id="499" name="Google Shape;499;p70"/>
          <p:cNvPicPr preferRelativeResize="0"/>
          <p:nvPr/>
        </p:nvPicPr>
        <p:blipFill rotWithShape="1">
          <a:blip r:embed="rId3">
            <a:alphaModFix/>
          </a:blip>
          <a:srcRect b="0" l="18444" r="31299" t="0"/>
          <a:stretch/>
        </p:blipFill>
        <p:spPr>
          <a:xfrm>
            <a:off x="4548775" y="0"/>
            <a:ext cx="4595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70"/>
          <p:cNvSpPr/>
          <p:nvPr/>
        </p:nvSpPr>
        <p:spPr>
          <a:xfrm>
            <a:off x="4548775" y="0"/>
            <a:ext cx="2591700" cy="5143500"/>
          </a:xfrm>
          <a:prstGeom prst="rect">
            <a:avLst/>
          </a:prstGeom>
          <a:gradFill>
            <a:gsLst>
              <a:gs pos="0">
                <a:srgbClr val="702269">
                  <a:alpha val="77254"/>
                </a:srgbClr>
              </a:gs>
              <a:gs pos="100000">
                <a:srgbClr val="00BCCD">
                  <a:alpha val="82745"/>
                </a:srgbClr>
              </a:gs>
            </a:gsLst>
            <a:lin ang="13912561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1" name="Google Shape;501;p70"/>
          <p:cNvSpPr txBox="1"/>
          <p:nvPr/>
        </p:nvSpPr>
        <p:spPr>
          <a:xfrm>
            <a:off x="5215862" y="3866241"/>
            <a:ext cx="1257638" cy="428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SERVICE OR FEATURE</a:t>
            </a:r>
            <a:endParaRPr b="0" i="0" sz="1200" u="none" cap="none" strike="noStrike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pasted-image.pdf" id="502" name="Google Shape;502;p70"/>
          <p:cNvPicPr preferRelativeResize="0"/>
          <p:nvPr/>
        </p:nvPicPr>
        <p:blipFill rotWithShape="1">
          <a:blip r:embed="rId4">
            <a:alphaModFix/>
          </a:blip>
          <a:srcRect b="12" l="0" r="0" t="-49178"/>
          <a:stretch/>
        </p:blipFill>
        <p:spPr>
          <a:xfrm>
            <a:off x="5676275" y="3529668"/>
            <a:ext cx="336800" cy="24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70"/>
          <p:cNvSpPr txBox="1"/>
          <p:nvPr/>
        </p:nvSpPr>
        <p:spPr>
          <a:xfrm>
            <a:off x="5161658" y="2575843"/>
            <a:ext cx="1365975" cy="428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SERVICE OR FEATURE</a:t>
            </a:r>
            <a:endParaRPr b="0" i="0" sz="1200" u="none" cap="none" strike="noStrike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pasted-image.pdf" id="504" name="Google Shape;504;p7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77313" y="2171028"/>
            <a:ext cx="334718" cy="334718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70"/>
          <p:cNvSpPr txBox="1"/>
          <p:nvPr/>
        </p:nvSpPr>
        <p:spPr>
          <a:xfrm>
            <a:off x="5238304" y="1302276"/>
            <a:ext cx="1212750" cy="428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SERVICE OR FEATURE</a:t>
            </a:r>
            <a:endParaRPr b="0" i="0" sz="1200" u="none" cap="none" strike="noStrike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pasted-image.pdf" id="506" name="Google Shape;506;p7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54172" y="829469"/>
            <a:ext cx="400050" cy="400050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70"/>
          <p:cNvSpPr txBox="1"/>
          <p:nvPr>
            <p:ph type="title"/>
          </p:nvPr>
        </p:nvSpPr>
        <p:spPr>
          <a:xfrm>
            <a:off x="411427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chemeClr val="dk1"/>
                </a:solidFill>
              </a:rPr>
              <a:t>CLICK TO ADD HEADING TEXT HERE</a:t>
            </a:r>
            <a:br>
              <a:rPr lang="en" sz="2800">
                <a:solidFill>
                  <a:schemeClr val="dk1"/>
                </a:solidFill>
              </a:rPr>
            </a:br>
            <a:r>
              <a:rPr lang="en" sz="2800">
                <a:solidFill>
                  <a:srgbClr val="F78F31"/>
                </a:solidFill>
              </a:rPr>
              <a:t>EMPHASIS HERE</a:t>
            </a:r>
            <a:endParaRPr sz="2800">
              <a:solidFill>
                <a:srgbClr val="F78F31"/>
              </a:solidFill>
            </a:endParaRPr>
          </a:p>
        </p:txBody>
      </p:sp>
      <p:sp>
        <p:nvSpPr>
          <p:cNvPr id="508" name="Google Shape;508;p70"/>
          <p:cNvSpPr txBox="1"/>
          <p:nvPr>
            <p:ph idx="1" type="body"/>
          </p:nvPr>
        </p:nvSpPr>
        <p:spPr>
          <a:xfrm>
            <a:off x="411425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SzPts val="1600"/>
              <a:buNone/>
            </a:pPr>
            <a:r>
              <a:rPr lang="en"/>
              <a:t>Body size default to 16 px Open Sans Light. </a:t>
            </a:r>
            <a:r>
              <a:rPr lang="en">
                <a:highlight>
                  <a:schemeClr val="lt1"/>
                </a:highlight>
              </a:rPr>
              <a:t>Pellentesque habitant morbi tristique senectus et netus et malesuada fames ac turpis egestas. </a:t>
            </a:r>
            <a:endParaRPr/>
          </a:p>
        </p:txBody>
      </p:sp>
      <p:sp>
        <p:nvSpPr>
          <p:cNvPr id="509" name="Google Shape;509;p70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</a:t>
            </a:r>
            <a:endParaRPr/>
          </a:p>
        </p:txBody>
      </p:sp>
      <p:sp>
        <p:nvSpPr>
          <p:cNvPr id="510" name="Google Shape;510;p7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71"/>
          <p:cNvSpPr txBox="1"/>
          <p:nvPr>
            <p:ph type="title"/>
          </p:nvPr>
        </p:nvSpPr>
        <p:spPr>
          <a:xfrm>
            <a:off x="411427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dk1"/>
                </a:solidFill>
              </a:rPr>
              <a:t>CLICK TO ADD HEADING TEXT HERE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rgbClr val="F78F31"/>
                </a:solidFill>
              </a:rPr>
              <a:t>EMPHASIS HERE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516" name="Google Shape;516;p71"/>
          <p:cNvSpPr txBox="1"/>
          <p:nvPr>
            <p:ph idx="1" type="body"/>
          </p:nvPr>
        </p:nvSpPr>
        <p:spPr>
          <a:xfrm>
            <a:off x="411425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Body size default to 16 px Open Sans Light. </a:t>
            </a:r>
            <a:r>
              <a:rPr lang="en">
                <a:highlight>
                  <a:schemeClr val="lt1"/>
                </a:highlight>
              </a:rPr>
              <a:t>Pellentesque habitant morbi tristique senectus et netus et malesuada fames ac turpis egestas.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17" name="Google Shape;517;p71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</a:t>
            </a:r>
            <a:endParaRPr/>
          </a:p>
        </p:txBody>
      </p:sp>
      <p:sp>
        <p:nvSpPr>
          <p:cNvPr id="518" name="Google Shape;518;p7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9" name="Google Shape;519;p71"/>
          <p:cNvGrpSpPr/>
          <p:nvPr/>
        </p:nvGrpSpPr>
        <p:grpSpPr>
          <a:xfrm>
            <a:off x="5282503" y="1079955"/>
            <a:ext cx="2937654" cy="3028449"/>
            <a:chOff x="5092075" y="795105"/>
            <a:chExt cx="3318600" cy="3421169"/>
          </a:xfrm>
        </p:grpSpPr>
        <p:sp>
          <p:nvSpPr>
            <p:cNvPr id="520" name="Google Shape;520;p71"/>
            <p:cNvSpPr/>
            <p:nvPr/>
          </p:nvSpPr>
          <p:spPr>
            <a:xfrm>
              <a:off x="5092075" y="847425"/>
              <a:ext cx="3318600" cy="3318600"/>
            </a:xfrm>
            <a:prstGeom prst="ellipse">
              <a:avLst/>
            </a:prstGeom>
            <a:noFill/>
            <a:ln cap="flat" cmpd="sng" w="9525">
              <a:solidFill>
                <a:srgbClr val="1C6DB6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21" name="Google Shape;521;p71"/>
            <p:cNvGrpSpPr/>
            <p:nvPr/>
          </p:nvGrpSpPr>
          <p:grpSpPr>
            <a:xfrm>
              <a:off x="5305801" y="795105"/>
              <a:ext cx="3004196" cy="2649869"/>
              <a:chOff x="5305801" y="795105"/>
              <a:chExt cx="3004196" cy="2649869"/>
            </a:xfrm>
          </p:grpSpPr>
          <p:sp>
            <p:nvSpPr>
              <p:cNvPr id="522" name="Google Shape;522;p71"/>
              <p:cNvSpPr/>
              <p:nvPr/>
            </p:nvSpPr>
            <p:spPr>
              <a:xfrm rot="-8090424">
                <a:off x="6613569" y="810877"/>
                <a:ext cx="76156" cy="76156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71"/>
              <p:cNvSpPr/>
              <p:nvPr/>
            </p:nvSpPr>
            <p:spPr>
              <a:xfrm flipH="1" rot="4508483">
                <a:off x="8225475" y="3178754"/>
                <a:ext cx="76043" cy="76043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71"/>
              <p:cNvSpPr/>
              <p:nvPr/>
            </p:nvSpPr>
            <p:spPr>
              <a:xfrm flipH="1" rot="-9921605">
                <a:off x="5314168" y="3360641"/>
                <a:ext cx="75966" cy="75966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5" name="Google Shape;525;p71"/>
            <p:cNvGrpSpPr/>
            <p:nvPr/>
          </p:nvGrpSpPr>
          <p:grpSpPr>
            <a:xfrm flipH="1" rot="10800000">
              <a:off x="5305801" y="1566404"/>
              <a:ext cx="3004196" cy="2649869"/>
              <a:chOff x="5305801" y="795105"/>
              <a:chExt cx="3004196" cy="2649869"/>
            </a:xfrm>
          </p:grpSpPr>
          <p:sp>
            <p:nvSpPr>
              <p:cNvPr id="526" name="Google Shape;526;p71"/>
              <p:cNvSpPr/>
              <p:nvPr/>
            </p:nvSpPr>
            <p:spPr>
              <a:xfrm rot="-8090424">
                <a:off x="6613569" y="810877"/>
                <a:ext cx="76156" cy="76156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71"/>
              <p:cNvSpPr/>
              <p:nvPr/>
            </p:nvSpPr>
            <p:spPr>
              <a:xfrm flipH="1" rot="4508483">
                <a:off x="8225475" y="3178754"/>
                <a:ext cx="76043" cy="76043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71"/>
              <p:cNvSpPr/>
              <p:nvPr/>
            </p:nvSpPr>
            <p:spPr>
              <a:xfrm flipH="1" rot="-9921605">
                <a:off x="5314168" y="3360641"/>
                <a:ext cx="75966" cy="75966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29" name="Google Shape;529;p71"/>
          <p:cNvSpPr/>
          <p:nvPr/>
        </p:nvSpPr>
        <p:spPr>
          <a:xfrm>
            <a:off x="5430495" y="1294809"/>
            <a:ext cx="2537826" cy="2537826"/>
          </a:xfrm>
          <a:prstGeom prst="pie">
            <a:avLst>
              <a:gd fmla="val 8996202" name="adj1"/>
              <a:gd fmla="val 16200000" name="adj2"/>
            </a:avLst>
          </a:prstGeom>
          <a:solidFill>
            <a:srgbClr val="00BC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71"/>
          <p:cNvSpPr/>
          <p:nvPr/>
        </p:nvSpPr>
        <p:spPr>
          <a:xfrm flipH="1">
            <a:off x="5534561" y="1294809"/>
            <a:ext cx="2537826" cy="2537826"/>
          </a:xfrm>
          <a:prstGeom prst="pie">
            <a:avLst>
              <a:gd fmla="val 8996202" name="adj1"/>
              <a:gd fmla="val 16200000" name="adj2"/>
            </a:avLst>
          </a:prstGeom>
          <a:solidFill>
            <a:srgbClr val="D84C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71"/>
          <p:cNvSpPr/>
          <p:nvPr/>
        </p:nvSpPr>
        <p:spPr>
          <a:xfrm rot="-7200095">
            <a:off x="5482627" y="1384043"/>
            <a:ext cx="2537705" cy="2537705"/>
          </a:xfrm>
          <a:prstGeom prst="pie">
            <a:avLst>
              <a:gd fmla="val 8996202" name="adj1"/>
              <a:gd fmla="val 16200000" name="adj2"/>
            </a:avLst>
          </a:prstGeom>
          <a:solidFill>
            <a:srgbClr val="1C6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71"/>
          <p:cNvSpPr txBox="1"/>
          <p:nvPr/>
        </p:nvSpPr>
        <p:spPr>
          <a:xfrm>
            <a:off x="5511357" y="1953284"/>
            <a:ext cx="1134446" cy="59885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 </a:t>
            </a:r>
            <a:b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of graphic</a:t>
            </a:r>
            <a:endParaRPr b="0" i="0" sz="1100" u="none" cap="none" strike="noStrike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533" name="Google Shape;533;p71"/>
          <p:cNvSpPr txBox="1"/>
          <p:nvPr/>
        </p:nvSpPr>
        <p:spPr>
          <a:xfrm>
            <a:off x="6796042" y="1953284"/>
            <a:ext cx="1134446" cy="59885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 </a:t>
            </a:r>
            <a:b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of graphic</a:t>
            </a:r>
            <a:endParaRPr b="0" i="0" sz="1100" u="none" cap="none" strike="noStrike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534" name="Google Shape;534;p71"/>
          <p:cNvSpPr txBox="1"/>
          <p:nvPr/>
        </p:nvSpPr>
        <p:spPr>
          <a:xfrm>
            <a:off x="6184195" y="3013387"/>
            <a:ext cx="1134446" cy="59885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 </a:t>
            </a:r>
            <a:b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of graphic</a:t>
            </a:r>
            <a:endParaRPr b="0" i="0" sz="1100" u="none" cap="none" strike="noStrike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2"/>
          <p:cNvSpPr txBox="1"/>
          <p:nvPr>
            <p:ph type="title"/>
          </p:nvPr>
        </p:nvSpPr>
        <p:spPr>
          <a:xfrm>
            <a:off x="411427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dk1"/>
                </a:solidFill>
              </a:rPr>
              <a:t>CLICK TO ADD HEADING TEXT HERE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rgbClr val="F78F31"/>
                </a:solidFill>
              </a:rPr>
              <a:t>EMPHASIS HERE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540" name="Google Shape;540;p72"/>
          <p:cNvSpPr txBox="1"/>
          <p:nvPr>
            <p:ph idx="1" type="body"/>
          </p:nvPr>
        </p:nvSpPr>
        <p:spPr>
          <a:xfrm>
            <a:off x="411425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/>
              <a:t>Body size default to 16 px Open Sans Light. </a:t>
            </a:r>
            <a:r>
              <a:rPr lang="en">
                <a:highlight>
                  <a:schemeClr val="lt1"/>
                </a:highlight>
              </a:rPr>
              <a:t>Pellentesque habitant morbi tristique senectus et netus et malesuada fames ac turpis egestas.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41" name="Google Shape;541;p72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</a:t>
            </a:r>
            <a:endParaRPr/>
          </a:p>
        </p:txBody>
      </p:sp>
      <p:sp>
        <p:nvSpPr>
          <p:cNvPr id="542" name="Google Shape;542;p7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imple-mockups delta.png" id="543" name="Google Shape;543;p72"/>
          <p:cNvPicPr preferRelativeResize="0"/>
          <p:nvPr/>
        </p:nvPicPr>
        <p:blipFill rotWithShape="1">
          <a:blip r:embed="rId3">
            <a:alphaModFix/>
          </a:blip>
          <a:srcRect b="0" l="22938" r="15577" t="0"/>
          <a:stretch/>
        </p:blipFill>
        <p:spPr>
          <a:xfrm>
            <a:off x="4245850" y="353475"/>
            <a:ext cx="4810897" cy="4401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4" name="Google Shape;544;p72"/>
          <p:cNvGrpSpPr/>
          <p:nvPr/>
        </p:nvGrpSpPr>
        <p:grpSpPr>
          <a:xfrm>
            <a:off x="5742804" y="3641884"/>
            <a:ext cx="1809908" cy="923728"/>
            <a:chOff x="-31000" y="0"/>
            <a:chExt cx="4826422" cy="2463276"/>
          </a:xfrm>
        </p:grpSpPr>
        <p:grpSp>
          <p:nvGrpSpPr>
            <p:cNvPr id="545" name="Google Shape;545;p72"/>
            <p:cNvGrpSpPr/>
            <p:nvPr/>
          </p:nvGrpSpPr>
          <p:grpSpPr>
            <a:xfrm>
              <a:off x="-31000" y="1421976"/>
              <a:ext cx="4826422" cy="1041300"/>
              <a:chOff x="-31000" y="0"/>
              <a:chExt cx="4826422" cy="1041300"/>
            </a:xfrm>
          </p:grpSpPr>
          <p:sp>
            <p:nvSpPr>
              <p:cNvPr id="546" name="Google Shape;546;p72"/>
              <p:cNvSpPr txBox="1"/>
              <p:nvPr/>
            </p:nvSpPr>
            <p:spPr>
              <a:xfrm>
                <a:off x="2021322" y="154137"/>
                <a:ext cx="2774100" cy="76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9050" lIns="19050" spcFirstLastPara="1" rIns="19050" wrap="square" tIns="190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E5E5E"/>
                  </a:buClr>
                  <a:buSzPts val="700"/>
                  <a:buFont typeface="Open Sans"/>
                  <a:buNone/>
                </a:pPr>
                <a:r>
                  <a:rPr b="0" i="0" lang="en" sz="900" u="none" cap="none" strike="noStrike">
                    <a:solidFill>
                      <a:srgbClr val="5E5E5E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Insert pull out statistic here</a:t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72"/>
              <p:cNvSpPr txBox="1"/>
              <p:nvPr/>
            </p:nvSpPr>
            <p:spPr>
              <a:xfrm>
                <a:off x="-31000" y="0"/>
                <a:ext cx="2052300" cy="104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9050" lIns="19050" spcFirstLastPara="1" rIns="19050" wrap="square" tIns="1905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33333"/>
                  </a:buClr>
                  <a:buSzPts val="2000"/>
                  <a:buFont typeface="Open Sans ExtraBold"/>
                  <a:buNone/>
                </a:pPr>
                <a:r>
                  <a:rPr b="0" i="0" lang="en" sz="2000" u="none" cap="none" strike="noStrike">
                    <a:solidFill>
                      <a:srgbClr val="333333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XXX</a:t>
                </a:r>
                <a:endParaRPr b="0" i="0" sz="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8" name="Google Shape;548;p72"/>
            <p:cNvGrpSpPr/>
            <p:nvPr/>
          </p:nvGrpSpPr>
          <p:grpSpPr>
            <a:xfrm>
              <a:off x="884933" y="0"/>
              <a:ext cx="1348766" cy="1434791"/>
              <a:chOff x="0" y="0"/>
              <a:chExt cx="1348766" cy="1434791"/>
            </a:xfrm>
          </p:grpSpPr>
          <p:sp>
            <p:nvSpPr>
              <p:cNvPr id="549" name="Google Shape;549;p72"/>
              <p:cNvSpPr/>
              <p:nvPr/>
            </p:nvSpPr>
            <p:spPr>
              <a:xfrm>
                <a:off x="78740" y="0"/>
                <a:ext cx="1270026" cy="1270026"/>
              </a:xfrm>
              <a:custGeom>
                <a:rect b="b" l="l" r="r" t="t"/>
                <a:pathLst>
                  <a:path extrusionOk="0" h="21600" w="21600">
                    <a:moveTo>
                      <a:pt x="0" y="21600"/>
                    </a:moveTo>
                    <a:lnTo>
                      <a:pt x="0" y="0"/>
                    </a:lnTo>
                    <a:lnTo>
                      <a:pt x="21600" y="0"/>
                    </a:lnTo>
                  </a:path>
                </a:pathLst>
              </a:custGeom>
              <a:noFill/>
              <a:ln cap="flat" cmpd="sng" w="9525">
                <a:solidFill>
                  <a:srgbClr val="000000">
                    <a:alpha val="14117"/>
                  </a:srgbClr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t" bIns="17150" lIns="34275" spcFirstLastPara="1" rIns="34275" wrap="square" tIns="1715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Helvetica Neue"/>
                  <a:buNone/>
                </a:pPr>
                <a:r>
                  <a:t/>
                </a:r>
                <a:endParaRPr b="1" i="0" sz="11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550" name="Google Shape;550;p72"/>
              <p:cNvSpPr/>
              <p:nvPr/>
            </p:nvSpPr>
            <p:spPr>
              <a:xfrm>
                <a:off x="0" y="1271891"/>
                <a:ext cx="162900" cy="162900"/>
              </a:xfrm>
              <a:prstGeom prst="ellipse">
                <a:avLst/>
              </a:prstGeom>
              <a:noFill/>
              <a:ln cap="flat" cmpd="sng" w="9525">
                <a:solidFill>
                  <a:srgbClr val="F78F31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200"/>
                  <a:buFont typeface="Helvetica Neue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</p:grpSp>
      <p:grpSp>
        <p:nvGrpSpPr>
          <p:cNvPr id="551" name="Google Shape;551;p72"/>
          <p:cNvGrpSpPr/>
          <p:nvPr/>
        </p:nvGrpSpPr>
        <p:grpSpPr>
          <a:xfrm>
            <a:off x="6769378" y="1033023"/>
            <a:ext cx="2083269" cy="716721"/>
            <a:chOff x="-1" y="0"/>
            <a:chExt cx="5555384" cy="1911255"/>
          </a:xfrm>
        </p:grpSpPr>
        <p:grpSp>
          <p:nvGrpSpPr>
            <p:cNvPr id="552" name="Google Shape;552;p72"/>
            <p:cNvGrpSpPr/>
            <p:nvPr/>
          </p:nvGrpSpPr>
          <p:grpSpPr>
            <a:xfrm>
              <a:off x="-1" y="490107"/>
              <a:ext cx="1349913" cy="1421148"/>
              <a:chOff x="0" y="0"/>
              <a:chExt cx="1349913" cy="1421148"/>
            </a:xfrm>
          </p:grpSpPr>
          <p:sp>
            <p:nvSpPr>
              <p:cNvPr id="553" name="Google Shape;553;p72"/>
              <p:cNvSpPr/>
              <p:nvPr/>
            </p:nvSpPr>
            <p:spPr>
              <a:xfrm>
                <a:off x="0" y="175260"/>
                <a:ext cx="1267488" cy="1245888"/>
              </a:xfrm>
              <a:custGeom>
                <a:rect b="b" l="l" r="r" t="t"/>
                <a:pathLst>
                  <a:path extrusionOk="0" h="21600" w="2160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21600" y="0"/>
                    </a:lnTo>
                  </a:path>
                </a:pathLst>
              </a:custGeom>
              <a:noFill/>
              <a:ln cap="flat" cmpd="sng" w="9525">
                <a:solidFill>
                  <a:srgbClr val="000000">
                    <a:alpha val="14117"/>
                  </a:srgbClr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t" bIns="17150" lIns="34275" spcFirstLastPara="1" rIns="34275" wrap="square" tIns="1715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Helvetica Neue"/>
                  <a:buNone/>
                </a:pPr>
                <a:r>
                  <a:t/>
                </a:r>
                <a:endParaRPr b="1" i="0" sz="11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554" name="Google Shape;554;p72"/>
              <p:cNvSpPr/>
              <p:nvPr/>
            </p:nvSpPr>
            <p:spPr>
              <a:xfrm>
                <a:off x="1187013" y="0"/>
                <a:ext cx="162900" cy="162900"/>
              </a:xfrm>
              <a:prstGeom prst="ellipse">
                <a:avLst/>
              </a:prstGeom>
              <a:noFill/>
              <a:ln cap="flat" cmpd="sng" w="9525">
                <a:solidFill>
                  <a:srgbClr val="F78F31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200"/>
                  <a:buFont typeface="Helvetica Neue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grpSp>
          <p:nvGrpSpPr>
            <p:cNvPr id="555" name="Google Shape;555;p72"/>
            <p:cNvGrpSpPr/>
            <p:nvPr/>
          </p:nvGrpSpPr>
          <p:grpSpPr>
            <a:xfrm>
              <a:off x="1499382" y="0"/>
              <a:ext cx="4056001" cy="1041300"/>
              <a:chOff x="0" y="0"/>
              <a:chExt cx="4056001" cy="1041300"/>
            </a:xfrm>
          </p:grpSpPr>
          <p:sp>
            <p:nvSpPr>
              <p:cNvPr id="556" name="Google Shape;556;p72"/>
              <p:cNvSpPr txBox="1"/>
              <p:nvPr/>
            </p:nvSpPr>
            <p:spPr>
              <a:xfrm>
                <a:off x="1879801" y="164999"/>
                <a:ext cx="2176200" cy="71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9050" lIns="19050" spcFirstLastPara="1" rIns="19050" wrap="square" tIns="190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E5E5E"/>
                  </a:buClr>
                  <a:buSzPts val="700"/>
                  <a:buFont typeface="Open Sans"/>
                  <a:buNone/>
                </a:pPr>
                <a:r>
                  <a:rPr b="0" i="0" lang="en" sz="900" u="none" cap="none" strike="noStrike">
                    <a:solidFill>
                      <a:srgbClr val="5E5E5E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Insert pull out statistic here</a:t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72"/>
              <p:cNvSpPr txBox="1"/>
              <p:nvPr/>
            </p:nvSpPr>
            <p:spPr>
              <a:xfrm>
                <a:off x="0" y="0"/>
                <a:ext cx="1647900" cy="104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9050" lIns="19050" spcFirstLastPara="1" rIns="19050" wrap="square" tIns="190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33333"/>
                  </a:buClr>
                  <a:buSzPts val="2000"/>
                  <a:buFont typeface="Open Sans ExtraBold"/>
                  <a:buNone/>
                </a:pPr>
                <a:r>
                  <a:rPr b="0" i="0" lang="en" sz="2000" u="none" cap="none" strike="noStrike">
                    <a:solidFill>
                      <a:srgbClr val="333333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XXX</a:t>
                </a:r>
                <a:endParaRPr b="0" i="0" sz="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8" name="Google Shape;558;p72"/>
          <p:cNvGrpSpPr/>
          <p:nvPr/>
        </p:nvGrpSpPr>
        <p:grpSpPr>
          <a:xfrm>
            <a:off x="4335175" y="3181508"/>
            <a:ext cx="2009562" cy="650939"/>
            <a:chOff x="-289302" y="0"/>
            <a:chExt cx="5358831" cy="1735837"/>
          </a:xfrm>
        </p:grpSpPr>
        <p:grpSp>
          <p:nvGrpSpPr>
            <p:cNvPr id="559" name="Google Shape;559;p72"/>
            <p:cNvGrpSpPr/>
            <p:nvPr/>
          </p:nvGrpSpPr>
          <p:grpSpPr>
            <a:xfrm>
              <a:off x="-289302" y="0"/>
              <a:ext cx="2789400" cy="1735837"/>
              <a:chOff x="-289301" y="0"/>
              <a:chExt cx="2789400" cy="1735837"/>
            </a:xfrm>
          </p:grpSpPr>
          <p:sp>
            <p:nvSpPr>
              <p:cNvPr id="560" name="Google Shape;560;p72"/>
              <p:cNvSpPr txBox="1"/>
              <p:nvPr/>
            </p:nvSpPr>
            <p:spPr>
              <a:xfrm>
                <a:off x="-289301" y="1227637"/>
                <a:ext cx="2789400" cy="5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9050" lIns="19050" spcFirstLastPara="1" rIns="19050" wrap="square" tIns="19050">
                <a:noAutofit/>
              </a:bodyPr>
              <a:lstStyle/>
              <a:p>
                <a:pPr indent="0" lvl="0" marL="0" marR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E5E5E"/>
                  </a:buClr>
                  <a:buSzPts val="700"/>
                  <a:buFont typeface="Open Sans"/>
                  <a:buNone/>
                </a:pPr>
                <a:r>
                  <a:rPr b="0" i="0" lang="en" sz="900" u="none" cap="none" strike="noStrike">
                    <a:solidFill>
                      <a:srgbClr val="5E5E5E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Insert pull out statistic here</a:t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72"/>
              <p:cNvSpPr txBox="1"/>
              <p:nvPr/>
            </p:nvSpPr>
            <p:spPr>
              <a:xfrm>
                <a:off x="0" y="0"/>
                <a:ext cx="2210700" cy="104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9050" lIns="19050" spcFirstLastPara="1" rIns="19050" wrap="square" tIns="1905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33333"/>
                  </a:buClr>
                  <a:buSzPts val="2000"/>
                  <a:buFont typeface="Open Sans ExtraBold"/>
                  <a:buNone/>
                </a:pPr>
                <a:r>
                  <a:rPr b="0" i="0" lang="en" sz="2000" u="none" cap="none" strike="noStrike">
                    <a:solidFill>
                      <a:srgbClr val="333333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$XXX</a:t>
                </a:r>
                <a:endParaRPr b="0" i="0" sz="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62" name="Google Shape;562;p72"/>
            <p:cNvGrpSpPr/>
            <p:nvPr/>
          </p:nvGrpSpPr>
          <p:grpSpPr>
            <a:xfrm>
              <a:off x="2482487" y="476984"/>
              <a:ext cx="2587042" cy="162900"/>
              <a:chOff x="0" y="0"/>
              <a:chExt cx="2587042" cy="162900"/>
            </a:xfrm>
          </p:grpSpPr>
          <p:sp>
            <p:nvSpPr>
              <p:cNvPr id="563" name="Google Shape;563;p72"/>
              <p:cNvSpPr/>
              <p:nvPr/>
            </p:nvSpPr>
            <p:spPr>
              <a:xfrm>
                <a:off x="0" y="0"/>
                <a:ext cx="162900" cy="162900"/>
              </a:xfrm>
              <a:prstGeom prst="ellipse">
                <a:avLst/>
              </a:prstGeom>
              <a:noFill/>
              <a:ln cap="flat" cmpd="sng" w="9525">
                <a:solidFill>
                  <a:srgbClr val="F78F31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200"/>
                  <a:buFont typeface="Helvetica Neue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cxnSp>
            <p:nvCxnSpPr>
              <p:cNvPr id="564" name="Google Shape;564;p72"/>
              <p:cNvCxnSpPr/>
              <p:nvPr/>
            </p:nvCxnSpPr>
            <p:spPr>
              <a:xfrm>
                <a:off x="176542" y="81392"/>
                <a:ext cx="2410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>
                    <a:alpha val="14117"/>
                  </a:srgbClr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</p:grp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3"/>
          <p:cNvSpPr/>
          <p:nvPr/>
        </p:nvSpPr>
        <p:spPr>
          <a:xfrm>
            <a:off x="4538850" y="0"/>
            <a:ext cx="4605000" cy="5143500"/>
          </a:xfrm>
          <a:prstGeom prst="rect">
            <a:avLst/>
          </a:prstGeom>
          <a:gradFill>
            <a:gsLst>
              <a:gs pos="0">
                <a:srgbClr val="32B9CF"/>
              </a:gs>
              <a:gs pos="52999">
                <a:srgbClr val="1C6DB6"/>
              </a:gs>
              <a:gs pos="100000">
                <a:srgbClr val="702269"/>
              </a:gs>
            </a:gsLst>
            <a:lin ang="2698631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70" name="Google Shape;570;p73"/>
          <p:cNvGrpSpPr/>
          <p:nvPr/>
        </p:nvGrpSpPr>
        <p:grpSpPr>
          <a:xfrm>
            <a:off x="4712008" y="2851967"/>
            <a:ext cx="1315575" cy="660868"/>
            <a:chOff x="0" y="0"/>
            <a:chExt cx="3508200" cy="1762315"/>
          </a:xfrm>
        </p:grpSpPr>
        <p:sp>
          <p:nvSpPr>
            <p:cNvPr id="571" name="Google Shape;571;p73"/>
            <p:cNvSpPr txBox="1"/>
            <p:nvPr/>
          </p:nvSpPr>
          <p:spPr>
            <a:xfrm>
              <a:off x="176962" y="0"/>
              <a:ext cx="3154200" cy="64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EXAMPLE</a:t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73"/>
            <p:cNvSpPr txBox="1"/>
            <p:nvPr/>
          </p:nvSpPr>
          <p:spPr>
            <a:xfrm>
              <a:off x="0" y="751315"/>
              <a:ext cx="3508200" cy="10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Open Sans"/>
                <a:buNone/>
              </a:pPr>
              <a:r>
                <a:rPr b="0" i="0" lang="en" sz="9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Lorem ipsum dolor sit amet adipiscing elit</a:t>
              </a:r>
              <a:endParaRPr b="0" i="0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73" name="Google Shape;573;p73"/>
          <p:cNvGrpSpPr/>
          <p:nvPr/>
        </p:nvGrpSpPr>
        <p:grpSpPr>
          <a:xfrm>
            <a:off x="6059101" y="2855774"/>
            <a:ext cx="1544400" cy="653330"/>
            <a:chOff x="0" y="0"/>
            <a:chExt cx="4118400" cy="1742214"/>
          </a:xfrm>
        </p:grpSpPr>
        <p:sp>
          <p:nvSpPr>
            <p:cNvPr id="574" name="Google Shape;574;p73"/>
            <p:cNvSpPr txBox="1"/>
            <p:nvPr/>
          </p:nvSpPr>
          <p:spPr>
            <a:xfrm>
              <a:off x="0" y="0"/>
              <a:ext cx="4118400" cy="64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EXAMPLE</a:t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73"/>
            <p:cNvSpPr txBox="1"/>
            <p:nvPr/>
          </p:nvSpPr>
          <p:spPr>
            <a:xfrm>
              <a:off x="163726" y="751314"/>
              <a:ext cx="37911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Open Sans"/>
                <a:buNone/>
              </a:pPr>
              <a:r>
                <a:rPr b="0" i="0" lang="en" sz="9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Lorem ipsum dolor sit amet adipiscing elit</a:t>
              </a:r>
              <a:endParaRPr b="0" i="0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76" name="Google Shape;576;p73"/>
          <p:cNvGrpSpPr/>
          <p:nvPr/>
        </p:nvGrpSpPr>
        <p:grpSpPr>
          <a:xfrm>
            <a:off x="7515396" y="2851424"/>
            <a:ext cx="1549180" cy="662001"/>
            <a:chOff x="0" y="0"/>
            <a:chExt cx="4131146" cy="1765337"/>
          </a:xfrm>
        </p:grpSpPr>
        <p:sp>
          <p:nvSpPr>
            <p:cNvPr id="577" name="Google Shape;577;p73"/>
            <p:cNvSpPr txBox="1"/>
            <p:nvPr/>
          </p:nvSpPr>
          <p:spPr>
            <a:xfrm>
              <a:off x="0" y="0"/>
              <a:ext cx="4118400" cy="64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EXAMPLE</a:t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73"/>
            <p:cNvSpPr txBox="1"/>
            <p:nvPr/>
          </p:nvSpPr>
          <p:spPr>
            <a:xfrm>
              <a:off x="12746" y="751337"/>
              <a:ext cx="4118400" cy="101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Open Sans"/>
                <a:buNone/>
              </a:pPr>
              <a:r>
                <a:rPr b="0" i="0" lang="en" sz="9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Lorem ipsum dolor sit </a:t>
              </a:r>
              <a:br>
                <a:rPr b="0" i="0" lang="en" sz="9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</a:br>
              <a:r>
                <a:rPr b="0" i="0" lang="en" sz="9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amet adipiscing elit</a:t>
              </a:r>
              <a:endParaRPr b="0" i="0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79" name="Google Shape;579;p73"/>
          <p:cNvGrpSpPr/>
          <p:nvPr/>
        </p:nvGrpSpPr>
        <p:grpSpPr>
          <a:xfrm>
            <a:off x="4884370" y="2405295"/>
            <a:ext cx="970844" cy="313362"/>
            <a:chOff x="4744370" y="2405295"/>
            <a:chExt cx="970844" cy="313362"/>
          </a:xfrm>
        </p:grpSpPr>
        <p:sp>
          <p:nvSpPr>
            <p:cNvPr id="580" name="Google Shape;580;p73"/>
            <p:cNvSpPr/>
            <p:nvPr/>
          </p:nvSpPr>
          <p:spPr>
            <a:xfrm>
              <a:off x="4744370" y="2405295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81" name="Google Shape;581;p73"/>
            <p:cNvSpPr/>
            <p:nvPr/>
          </p:nvSpPr>
          <p:spPr>
            <a:xfrm>
              <a:off x="4915311" y="2405295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82" name="Google Shape;582;p73"/>
            <p:cNvSpPr/>
            <p:nvPr/>
          </p:nvSpPr>
          <p:spPr>
            <a:xfrm>
              <a:off x="5086252" y="2405295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83" name="Google Shape;583;p73"/>
            <p:cNvSpPr/>
            <p:nvPr/>
          </p:nvSpPr>
          <p:spPr>
            <a:xfrm>
              <a:off x="5257193" y="2405295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84" name="Google Shape;584;p73"/>
            <p:cNvSpPr/>
            <p:nvPr/>
          </p:nvSpPr>
          <p:spPr>
            <a:xfrm>
              <a:off x="5428133" y="2405295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85" name="Google Shape;585;p73"/>
            <p:cNvSpPr/>
            <p:nvPr/>
          </p:nvSpPr>
          <p:spPr>
            <a:xfrm>
              <a:off x="5599076" y="2405295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586" name="Google Shape;586;p73"/>
          <p:cNvSpPr/>
          <p:nvPr/>
        </p:nvSpPr>
        <p:spPr>
          <a:xfrm>
            <a:off x="6340890" y="2401676"/>
            <a:ext cx="116138" cy="313362"/>
          </a:xfrm>
          <a:custGeom>
            <a:rect b="b" l="l" r="r" t="t"/>
            <a:pathLst>
              <a:path extrusionOk="0" h="21600" w="21547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077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10777" y="4060"/>
                </a:lnTo>
                <a:lnTo>
                  <a:pt x="4845" y="4060"/>
                </a:lnTo>
                <a:close/>
              </a:path>
            </a:pathLst>
          </a:custGeom>
          <a:solidFill>
            <a:srgbClr val="F78F3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7" name="Google Shape;587;p73"/>
          <p:cNvSpPr/>
          <p:nvPr/>
        </p:nvSpPr>
        <p:spPr>
          <a:xfrm>
            <a:off x="6511831" y="2401676"/>
            <a:ext cx="116138" cy="313362"/>
          </a:xfrm>
          <a:custGeom>
            <a:rect b="b" l="l" r="r" t="t"/>
            <a:pathLst>
              <a:path extrusionOk="0" h="21600" w="21547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077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10777" y="4060"/>
                </a:lnTo>
                <a:lnTo>
                  <a:pt x="4845" y="40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8" name="Google Shape;588;p73"/>
          <p:cNvSpPr/>
          <p:nvPr/>
        </p:nvSpPr>
        <p:spPr>
          <a:xfrm>
            <a:off x="6682771" y="2401676"/>
            <a:ext cx="116138" cy="313362"/>
          </a:xfrm>
          <a:custGeom>
            <a:rect b="b" l="l" r="r" t="t"/>
            <a:pathLst>
              <a:path extrusionOk="0" h="21600" w="21547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077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10777" y="4060"/>
                </a:lnTo>
                <a:lnTo>
                  <a:pt x="4845" y="40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9" name="Google Shape;589;p73"/>
          <p:cNvSpPr/>
          <p:nvPr/>
        </p:nvSpPr>
        <p:spPr>
          <a:xfrm>
            <a:off x="6853712" y="2401676"/>
            <a:ext cx="116138" cy="313362"/>
          </a:xfrm>
          <a:custGeom>
            <a:rect b="b" l="l" r="r" t="t"/>
            <a:pathLst>
              <a:path extrusionOk="0" h="21600" w="21547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077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10777" y="4060"/>
                </a:lnTo>
                <a:lnTo>
                  <a:pt x="4845" y="4060"/>
                </a:lnTo>
                <a:close/>
              </a:path>
            </a:pathLst>
          </a:custGeom>
          <a:solidFill>
            <a:srgbClr val="F78F3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0" name="Google Shape;590;p73"/>
          <p:cNvSpPr/>
          <p:nvPr/>
        </p:nvSpPr>
        <p:spPr>
          <a:xfrm>
            <a:off x="7024654" y="2401676"/>
            <a:ext cx="116138" cy="313362"/>
          </a:xfrm>
          <a:custGeom>
            <a:rect b="b" l="l" r="r" t="t"/>
            <a:pathLst>
              <a:path extrusionOk="0" h="21600" w="21547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077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10777" y="4060"/>
                </a:lnTo>
                <a:lnTo>
                  <a:pt x="4845" y="40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1" name="Google Shape;591;p73"/>
          <p:cNvSpPr/>
          <p:nvPr/>
        </p:nvSpPr>
        <p:spPr>
          <a:xfrm>
            <a:off x="7195595" y="2401676"/>
            <a:ext cx="116138" cy="313362"/>
          </a:xfrm>
          <a:custGeom>
            <a:rect b="b" l="l" r="r" t="t"/>
            <a:pathLst>
              <a:path extrusionOk="0" h="21600" w="21547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077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10777" y="4060"/>
                </a:lnTo>
                <a:lnTo>
                  <a:pt x="4845" y="4060"/>
                </a:lnTo>
                <a:close/>
              </a:path>
            </a:pathLst>
          </a:custGeom>
          <a:solidFill>
            <a:srgbClr val="F78F3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92" name="Google Shape;592;p73"/>
          <p:cNvGrpSpPr/>
          <p:nvPr/>
        </p:nvGrpSpPr>
        <p:grpSpPr>
          <a:xfrm>
            <a:off x="7795984" y="2405812"/>
            <a:ext cx="983250" cy="313362"/>
            <a:chOff x="8010609" y="2405812"/>
            <a:chExt cx="983250" cy="313362"/>
          </a:xfrm>
        </p:grpSpPr>
        <p:sp>
          <p:nvSpPr>
            <p:cNvPr id="593" name="Google Shape;593;p73"/>
            <p:cNvSpPr/>
            <p:nvPr/>
          </p:nvSpPr>
          <p:spPr>
            <a:xfrm>
              <a:off x="8010609" y="2405812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94" name="Google Shape;594;p73"/>
            <p:cNvSpPr/>
            <p:nvPr/>
          </p:nvSpPr>
          <p:spPr>
            <a:xfrm>
              <a:off x="8181551" y="2405812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95" name="Google Shape;595;p73"/>
            <p:cNvSpPr/>
            <p:nvPr/>
          </p:nvSpPr>
          <p:spPr>
            <a:xfrm>
              <a:off x="8364898" y="2405812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96" name="Google Shape;596;p73"/>
            <p:cNvSpPr/>
            <p:nvPr/>
          </p:nvSpPr>
          <p:spPr>
            <a:xfrm>
              <a:off x="8535840" y="2405812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97" name="Google Shape;597;p73"/>
            <p:cNvSpPr/>
            <p:nvPr/>
          </p:nvSpPr>
          <p:spPr>
            <a:xfrm>
              <a:off x="8706780" y="2405812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98" name="Google Shape;598;p73"/>
            <p:cNvSpPr/>
            <p:nvPr/>
          </p:nvSpPr>
          <p:spPr>
            <a:xfrm>
              <a:off x="8877721" y="2405812"/>
              <a:ext cx="116138" cy="313362"/>
            </a:xfrm>
            <a:custGeom>
              <a:rect b="b" l="l" r="r" t="t"/>
              <a:pathLst>
                <a:path extrusionOk="0" h="21600" w="21547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cxnSp>
        <p:nvCxnSpPr>
          <p:cNvPr id="599" name="Google Shape;599;p73"/>
          <p:cNvCxnSpPr/>
          <p:nvPr/>
        </p:nvCxnSpPr>
        <p:spPr>
          <a:xfrm rot="10800000">
            <a:off x="5368375" y="1663925"/>
            <a:ext cx="2922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600" name="Google Shape;600;p73"/>
          <p:cNvCxnSpPr/>
          <p:nvPr/>
        </p:nvCxnSpPr>
        <p:spPr>
          <a:xfrm>
            <a:off x="5369811" y="1663390"/>
            <a:ext cx="0" cy="466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miter lim="400000"/>
            <a:headEnd len="sm" w="sm" type="none"/>
            <a:tailEnd len="med" w="med" type="oval"/>
          </a:ln>
        </p:spPr>
      </p:cxnSp>
      <p:cxnSp>
        <p:nvCxnSpPr>
          <p:cNvPr id="601" name="Google Shape;601;p73"/>
          <p:cNvCxnSpPr/>
          <p:nvPr/>
        </p:nvCxnSpPr>
        <p:spPr>
          <a:xfrm>
            <a:off x="6831308" y="1663390"/>
            <a:ext cx="0" cy="466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miter lim="400000"/>
            <a:headEnd len="sm" w="sm" type="none"/>
            <a:tailEnd len="med" w="med" type="oval"/>
          </a:ln>
        </p:spPr>
      </p:cxnSp>
      <p:cxnSp>
        <p:nvCxnSpPr>
          <p:cNvPr id="602" name="Google Shape;602;p73"/>
          <p:cNvCxnSpPr/>
          <p:nvPr/>
        </p:nvCxnSpPr>
        <p:spPr>
          <a:xfrm>
            <a:off x="8287591" y="1663390"/>
            <a:ext cx="0" cy="466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03" name="Google Shape;603;p73"/>
          <p:cNvSpPr txBox="1"/>
          <p:nvPr/>
        </p:nvSpPr>
        <p:spPr>
          <a:xfrm>
            <a:off x="5534564" y="1012002"/>
            <a:ext cx="25935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GRAPHIC TITLE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9553"/>
              </a:buClr>
              <a:buSzPts val="1400"/>
              <a:buFont typeface="Open Sans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DESCRIPTION HERE</a:t>
            </a:r>
            <a:endParaRPr b="0" i="0" sz="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73"/>
          <p:cNvSpPr txBox="1"/>
          <p:nvPr>
            <p:ph type="title"/>
          </p:nvPr>
        </p:nvSpPr>
        <p:spPr>
          <a:xfrm>
            <a:off x="411427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dk1"/>
                </a:solidFill>
              </a:rPr>
              <a:t>CLICK TO ADD HEADING TEXT HERE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rgbClr val="F78F31"/>
                </a:solidFill>
              </a:rPr>
              <a:t>EMPHASIS HERE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605" name="Google Shape;605;p73"/>
          <p:cNvSpPr txBox="1"/>
          <p:nvPr>
            <p:ph idx="1" type="body"/>
          </p:nvPr>
        </p:nvSpPr>
        <p:spPr>
          <a:xfrm>
            <a:off x="411425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SzPts val="1600"/>
              <a:buNone/>
            </a:pPr>
            <a:r>
              <a:rPr lang="en"/>
              <a:t>Body size default to 16 px Open Sans Light. </a:t>
            </a:r>
            <a:r>
              <a:rPr lang="en">
                <a:highlight>
                  <a:schemeClr val="lt1"/>
                </a:highlight>
              </a:rPr>
              <a:t>Pellentesque habitant morbi tristique senectus et netus et malesuada fames ac turpis egestas. </a:t>
            </a:r>
            <a:endParaRPr/>
          </a:p>
        </p:txBody>
      </p:sp>
      <p:sp>
        <p:nvSpPr>
          <p:cNvPr id="606" name="Google Shape;606;p73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</a:t>
            </a:r>
            <a:endParaRPr/>
          </a:p>
        </p:txBody>
      </p:sp>
      <p:sp>
        <p:nvSpPr>
          <p:cNvPr id="607" name="Google Shape;607;p7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‹#›</a:t>
            </a:fld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Google Shape;612;p74"/>
          <p:cNvPicPr preferRelativeResize="0"/>
          <p:nvPr/>
        </p:nvPicPr>
        <p:blipFill rotWithShape="1">
          <a:blip r:embed="rId4">
            <a:alphaModFix amt="29000"/>
          </a:blip>
          <a:srcRect b="7847" l="0" r="0" t="7847"/>
          <a:stretch/>
        </p:blipFill>
        <p:spPr>
          <a:xfrm>
            <a:off x="0" y="0"/>
            <a:ext cx="9143992" cy="51434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3" name="Google Shape;613;p74"/>
          <p:cNvGrpSpPr/>
          <p:nvPr/>
        </p:nvGrpSpPr>
        <p:grpSpPr>
          <a:xfrm>
            <a:off x="767088" y="1880964"/>
            <a:ext cx="2425838" cy="2143500"/>
            <a:chOff x="767088" y="1880964"/>
            <a:chExt cx="2425838" cy="2143500"/>
          </a:xfrm>
        </p:grpSpPr>
        <p:sp>
          <p:nvSpPr>
            <p:cNvPr id="614" name="Google Shape;614;p74"/>
            <p:cNvSpPr/>
            <p:nvPr/>
          </p:nvSpPr>
          <p:spPr>
            <a:xfrm>
              <a:off x="767088" y="1880964"/>
              <a:ext cx="2425800" cy="2143500"/>
            </a:xfrm>
            <a:prstGeom prst="roundRect">
              <a:avLst>
                <a:gd fmla="val 784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609600" rotWithShape="0" dir="4335944" dist="367143">
                <a:srgbClr val="000000">
                  <a:alpha val="6666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15" name="Google Shape;615;p74"/>
            <p:cNvSpPr/>
            <p:nvPr/>
          </p:nvSpPr>
          <p:spPr>
            <a:xfrm>
              <a:off x="767088" y="1880964"/>
              <a:ext cx="2425838" cy="26100"/>
            </a:xfrm>
            <a:prstGeom prst="roundRect">
              <a:avLst>
                <a:gd fmla="val 0" name="adj"/>
              </a:avLst>
            </a:pr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616" name="Google Shape;616;p74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CLICK TO ADD HEADING TEXT </a:t>
            </a:r>
            <a:r>
              <a:rPr lang="en">
                <a:solidFill>
                  <a:srgbClr val="FFFFFF"/>
                </a:solidFill>
              </a:rPr>
              <a:t>HERE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7" name="Google Shape;617;p74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 here</a:t>
            </a:r>
            <a:endParaRPr/>
          </a:p>
        </p:txBody>
      </p:sp>
      <p:sp>
        <p:nvSpPr>
          <p:cNvPr id="618" name="Google Shape;618;p7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9" name="Google Shape;619;p74"/>
          <p:cNvSpPr txBox="1"/>
          <p:nvPr/>
        </p:nvSpPr>
        <p:spPr>
          <a:xfrm>
            <a:off x="895600" y="3161500"/>
            <a:ext cx="21609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800"/>
              <a:buFont typeface="Open Sans"/>
              <a:buNone/>
            </a:pPr>
            <a: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Body size 11px Opens Sans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Regular, consectetur adipiscing.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Cras sit amet lectus purus.</a:t>
            </a:r>
            <a:endParaRPr b="0" i="0" sz="1100" u="none" cap="none" strike="noStrike">
              <a:solidFill>
                <a:srgbClr val="5E5E5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74"/>
          <p:cNvSpPr txBox="1"/>
          <p:nvPr/>
        </p:nvSpPr>
        <p:spPr>
          <a:xfrm>
            <a:off x="895600" y="2699275"/>
            <a:ext cx="2160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Add message one here </a:t>
            </a:r>
            <a:br>
              <a:rPr b="0" i="0" lang="en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14px Open Sans Regular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pasted-image.pdf" id="621" name="Google Shape;621;p74"/>
          <p:cNvPicPr preferRelativeResize="0"/>
          <p:nvPr/>
        </p:nvPicPr>
        <p:blipFill rotWithShape="1">
          <a:blip r:embed="rId5">
            <a:alphaModFix/>
          </a:blip>
          <a:srcRect b="-74999" l="-44020" r="-44019" t="-75000"/>
          <a:stretch/>
        </p:blipFill>
        <p:spPr>
          <a:xfrm>
            <a:off x="1492525" y="2077100"/>
            <a:ext cx="914400" cy="5029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2" name="Google Shape;622;p74"/>
          <p:cNvGrpSpPr/>
          <p:nvPr/>
        </p:nvGrpSpPr>
        <p:grpSpPr>
          <a:xfrm>
            <a:off x="3359054" y="1880964"/>
            <a:ext cx="2425838" cy="2143575"/>
            <a:chOff x="3359054" y="1880964"/>
            <a:chExt cx="2425838" cy="2143575"/>
          </a:xfrm>
        </p:grpSpPr>
        <p:sp>
          <p:nvSpPr>
            <p:cNvPr id="623" name="Google Shape;623;p74"/>
            <p:cNvSpPr/>
            <p:nvPr/>
          </p:nvSpPr>
          <p:spPr>
            <a:xfrm>
              <a:off x="3359054" y="1880964"/>
              <a:ext cx="2425838" cy="2143575"/>
            </a:xfrm>
            <a:prstGeom prst="roundRect">
              <a:avLst>
                <a:gd fmla="val 784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609600" rotWithShape="0" dir="4335944" dist="367143">
                <a:srgbClr val="000000">
                  <a:alpha val="17647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24" name="Google Shape;624;p74"/>
            <p:cNvSpPr/>
            <p:nvPr/>
          </p:nvSpPr>
          <p:spPr>
            <a:xfrm>
              <a:off x="3359054" y="1880964"/>
              <a:ext cx="2425838" cy="26100"/>
            </a:xfrm>
            <a:prstGeom prst="roundRect">
              <a:avLst>
                <a:gd fmla="val 0" name="adj"/>
              </a:avLst>
            </a:pr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625" name="Google Shape;625;p74"/>
          <p:cNvSpPr txBox="1"/>
          <p:nvPr/>
        </p:nvSpPr>
        <p:spPr>
          <a:xfrm>
            <a:off x="3475550" y="3161500"/>
            <a:ext cx="21933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800"/>
              <a:buFont typeface="Open Sans"/>
              <a:buNone/>
            </a:pP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Body size 11px Opens Sans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Regular, consectetur adipiscing.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Cras sit amet lectus purus.</a:t>
            </a:r>
            <a:endParaRPr b="0" i="0" sz="1100" u="none" cap="none" strike="noStrike">
              <a:solidFill>
                <a:srgbClr val="5E5E5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800"/>
              <a:buFont typeface="Open Sans"/>
              <a:buNone/>
            </a:pPr>
            <a:r>
              <a:t/>
            </a:r>
            <a:endParaRPr b="0" i="0" sz="8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6" name="Google Shape;626;p74"/>
          <p:cNvSpPr txBox="1"/>
          <p:nvPr/>
        </p:nvSpPr>
        <p:spPr>
          <a:xfrm>
            <a:off x="3475550" y="2699275"/>
            <a:ext cx="21933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Add message one here </a:t>
            </a:r>
            <a:br>
              <a:rPr b="0" i="0" lang="en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14px Open Sans Regular</a:t>
            </a:r>
            <a:endParaRPr b="0" i="0" sz="11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pasted-image.pdf" id="627" name="Google Shape;627;p74"/>
          <p:cNvPicPr preferRelativeResize="0"/>
          <p:nvPr/>
        </p:nvPicPr>
        <p:blipFill rotWithShape="1">
          <a:blip r:embed="rId6">
            <a:alphaModFix/>
          </a:blip>
          <a:srcRect b="-48087" l="-122771" r="-122770" t="-48106"/>
          <a:stretch/>
        </p:blipFill>
        <p:spPr>
          <a:xfrm flipH="1">
            <a:off x="4114783" y="2077100"/>
            <a:ext cx="914400" cy="5029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8" name="Google Shape;628;p74"/>
          <p:cNvGrpSpPr/>
          <p:nvPr/>
        </p:nvGrpSpPr>
        <p:grpSpPr>
          <a:xfrm>
            <a:off x="5951019" y="1880964"/>
            <a:ext cx="2425838" cy="2143575"/>
            <a:chOff x="5951019" y="1880964"/>
            <a:chExt cx="2425838" cy="2143575"/>
          </a:xfrm>
        </p:grpSpPr>
        <p:sp>
          <p:nvSpPr>
            <p:cNvPr id="629" name="Google Shape;629;p74"/>
            <p:cNvSpPr/>
            <p:nvPr/>
          </p:nvSpPr>
          <p:spPr>
            <a:xfrm>
              <a:off x="5951019" y="1880964"/>
              <a:ext cx="2425838" cy="2143575"/>
            </a:xfrm>
            <a:prstGeom prst="roundRect">
              <a:avLst>
                <a:gd fmla="val 784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609600" rotWithShape="0" dir="4335944" dist="367143">
                <a:srgbClr val="000000">
                  <a:alpha val="17647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30" name="Google Shape;630;p74"/>
            <p:cNvSpPr/>
            <p:nvPr/>
          </p:nvSpPr>
          <p:spPr>
            <a:xfrm>
              <a:off x="5951019" y="1880964"/>
              <a:ext cx="2425838" cy="26100"/>
            </a:xfrm>
            <a:prstGeom prst="roundRect">
              <a:avLst>
                <a:gd fmla="val 0" name="adj"/>
              </a:avLst>
            </a:prstGeom>
            <a:solidFill>
              <a:srgbClr val="F78F3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631" name="Google Shape;631;p74"/>
          <p:cNvSpPr txBox="1"/>
          <p:nvPr/>
        </p:nvSpPr>
        <p:spPr>
          <a:xfrm>
            <a:off x="6087450" y="3167850"/>
            <a:ext cx="2193300" cy="8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800"/>
              <a:buFont typeface="Open Sans"/>
              <a:buNone/>
            </a:pP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Body size 11px Opens Sans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Regular, consectetur adipiscing.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Cras sit amet lectus purus.</a:t>
            </a:r>
            <a:endParaRPr b="0" i="0" sz="8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2" name="Google Shape;632;p74"/>
          <p:cNvSpPr txBox="1"/>
          <p:nvPr/>
        </p:nvSpPr>
        <p:spPr>
          <a:xfrm>
            <a:off x="6087450" y="2705625"/>
            <a:ext cx="21933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Add message one here </a:t>
            </a:r>
            <a:br>
              <a:rPr b="0" i="0" lang="en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14px Open Sans Regular</a:t>
            </a:r>
            <a:endParaRPr b="0" i="0" sz="11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pasted-image.pdf" id="633" name="Google Shape;633;p74"/>
          <p:cNvPicPr preferRelativeResize="0"/>
          <p:nvPr/>
        </p:nvPicPr>
        <p:blipFill rotWithShape="1">
          <a:blip r:embed="rId7">
            <a:alphaModFix/>
          </a:blip>
          <a:srcRect b="-51533" l="-163310" r="-163310" t="-51512"/>
          <a:stretch/>
        </p:blipFill>
        <p:spPr>
          <a:xfrm>
            <a:off x="6706809" y="2077100"/>
            <a:ext cx="91440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74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75"/>
          <p:cNvSpPr txBox="1"/>
          <p:nvPr>
            <p:ph type="title"/>
          </p:nvPr>
        </p:nvSpPr>
        <p:spPr>
          <a:xfrm>
            <a:off x="411550" y="282575"/>
            <a:ext cx="5342400" cy="11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CLICK TO ADD HEADING TEXT, </a:t>
            </a:r>
            <a:r>
              <a:rPr lang="en">
                <a:solidFill>
                  <a:srgbClr val="F78F31"/>
                </a:solidFill>
              </a:rPr>
              <a:t>AND EMPHASIS HERE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640" name="Google Shape;640;p75"/>
          <p:cNvSpPr txBox="1"/>
          <p:nvPr>
            <p:ph idx="1" type="body"/>
          </p:nvPr>
        </p:nvSpPr>
        <p:spPr>
          <a:xfrm>
            <a:off x="5201150" y="3899650"/>
            <a:ext cx="3715500" cy="9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Body size default to 16 px Open Sans Light. </a:t>
            </a:r>
            <a:r>
              <a:rPr lang="en">
                <a:highlight>
                  <a:schemeClr val="lt1"/>
                </a:highlight>
              </a:rPr>
              <a:t>Pellentesque habitant morbi. </a:t>
            </a:r>
            <a:endParaRPr/>
          </a:p>
        </p:txBody>
      </p:sp>
      <p:sp>
        <p:nvSpPr>
          <p:cNvPr id="641" name="Google Shape;641;p7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2" name="Google Shape;642;p75"/>
          <p:cNvSpPr txBox="1"/>
          <p:nvPr/>
        </p:nvSpPr>
        <p:spPr>
          <a:xfrm>
            <a:off x="1958645" y="3236975"/>
            <a:ext cx="4401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  <a:t>2001</a:t>
            </a:r>
            <a:endParaRPr b="0" i="0" sz="9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3" name="Google Shape;643;p75"/>
          <p:cNvSpPr txBox="1"/>
          <p:nvPr/>
        </p:nvSpPr>
        <p:spPr>
          <a:xfrm>
            <a:off x="3073779" y="3236975"/>
            <a:ext cx="4401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  <a:t>2005</a:t>
            </a:r>
            <a:endParaRPr b="0" i="0" sz="9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4" name="Google Shape;644;p75"/>
          <p:cNvSpPr txBox="1"/>
          <p:nvPr/>
        </p:nvSpPr>
        <p:spPr>
          <a:xfrm>
            <a:off x="7470844" y="3236975"/>
            <a:ext cx="4401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  <a:t>2017</a:t>
            </a:r>
            <a:endParaRPr b="0" i="0" sz="9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5" name="Google Shape;645;p75"/>
          <p:cNvSpPr txBox="1"/>
          <p:nvPr/>
        </p:nvSpPr>
        <p:spPr>
          <a:xfrm>
            <a:off x="843510" y="3236975"/>
            <a:ext cx="4401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  <a:t>1996</a:t>
            </a:r>
            <a:endParaRPr b="0" i="0" sz="9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6" name="Google Shape;646;p75"/>
          <p:cNvSpPr txBox="1"/>
          <p:nvPr/>
        </p:nvSpPr>
        <p:spPr>
          <a:xfrm>
            <a:off x="4188914" y="3236975"/>
            <a:ext cx="4401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  <a:t>2008</a:t>
            </a:r>
            <a:endParaRPr b="0" i="0" sz="9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7" name="Google Shape;647;p75"/>
          <p:cNvSpPr txBox="1"/>
          <p:nvPr/>
        </p:nvSpPr>
        <p:spPr>
          <a:xfrm>
            <a:off x="5304049" y="3236975"/>
            <a:ext cx="4401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  <a:t>2010</a:t>
            </a:r>
            <a:endParaRPr b="0" i="0" sz="9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8" name="Google Shape;648;p75"/>
          <p:cNvSpPr txBox="1"/>
          <p:nvPr/>
        </p:nvSpPr>
        <p:spPr>
          <a:xfrm>
            <a:off x="6419184" y="3236975"/>
            <a:ext cx="4401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  <a:t>2014</a:t>
            </a:r>
            <a:endParaRPr b="0" i="0" sz="9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649" name="Google Shape;649;p75"/>
          <p:cNvCxnSpPr/>
          <p:nvPr/>
        </p:nvCxnSpPr>
        <p:spPr>
          <a:xfrm rot="10784445">
            <a:off x="7836118" y="3047755"/>
            <a:ext cx="265203" cy="0"/>
          </a:xfrm>
          <a:prstGeom prst="straightConnector1">
            <a:avLst/>
          </a:prstGeom>
          <a:noFill/>
          <a:ln cap="rnd" cmpd="sng" w="19050">
            <a:solidFill>
              <a:srgbClr val="333333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650" name="Google Shape;650;p75"/>
          <p:cNvSpPr/>
          <p:nvPr/>
        </p:nvSpPr>
        <p:spPr>
          <a:xfrm rot="-16852">
            <a:off x="5484989" y="3017155"/>
            <a:ext cx="61201" cy="61201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33333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1" name="Google Shape;651;p75"/>
          <p:cNvSpPr/>
          <p:nvPr/>
        </p:nvSpPr>
        <p:spPr>
          <a:xfrm flipH="1" rot="10783148">
            <a:off x="3263237" y="3017155"/>
            <a:ext cx="61201" cy="61201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33333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2" name="Google Shape;652;p75"/>
          <p:cNvSpPr/>
          <p:nvPr/>
        </p:nvSpPr>
        <p:spPr>
          <a:xfrm flipH="1" rot="10783148">
            <a:off x="4374120" y="3017155"/>
            <a:ext cx="61201" cy="61201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33333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3" name="Google Shape;653;p75"/>
          <p:cNvSpPr/>
          <p:nvPr/>
        </p:nvSpPr>
        <p:spPr>
          <a:xfrm>
            <a:off x="7225900" y="1863625"/>
            <a:ext cx="930000" cy="930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ExtraBold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ABC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 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75"/>
          <p:cNvSpPr/>
          <p:nvPr/>
        </p:nvSpPr>
        <p:spPr>
          <a:xfrm>
            <a:off x="3939725" y="1863625"/>
            <a:ext cx="930000" cy="930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ABC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 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75"/>
          <p:cNvSpPr/>
          <p:nvPr/>
        </p:nvSpPr>
        <p:spPr>
          <a:xfrm>
            <a:off x="5059088" y="1863625"/>
            <a:ext cx="930000" cy="930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ABC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 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75"/>
          <p:cNvSpPr/>
          <p:nvPr/>
        </p:nvSpPr>
        <p:spPr>
          <a:xfrm>
            <a:off x="598538" y="1863625"/>
            <a:ext cx="930000" cy="930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ABC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 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75"/>
          <p:cNvSpPr/>
          <p:nvPr/>
        </p:nvSpPr>
        <p:spPr>
          <a:xfrm>
            <a:off x="1720213" y="1863625"/>
            <a:ext cx="930000" cy="930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ABC</a:t>
            </a:r>
            <a:r>
              <a:rPr b="0" i="0" lang="en" sz="12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 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75"/>
          <p:cNvSpPr/>
          <p:nvPr/>
        </p:nvSpPr>
        <p:spPr>
          <a:xfrm rot="-16852">
            <a:off x="6608614" y="3017155"/>
            <a:ext cx="61201" cy="61201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33333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9" name="Google Shape;659;p75"/>
          <p:cNvSpPr/>
          <p:nvPr/>
        </p:nvSpPr>
        <p:spPr>
          <a:xfrm rot="-16852">
            <a:off x="7660289" y="3017155"/>
            <a:ext cx="61201" cy="61201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33333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0" name="Google Shape;660;p75"/>
          <p:cNvSpPr/>
          <p:nvPr/>
        </p:nvSpPr>
        <p:spPr>
          <a:xfrm flipH="1" rot="10783148">
            <a:off x="2148112" y="3017155"/>
            <a:ext cx="61201" cy="61201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33333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1" name="Google Shape;661;p75"/>
          <p:cNvSpPr/>
          <p:nvPr/>
        </p:nvSpPr>
        <p:spPr>
          <a:xfrm flipH="1" rot="10783148">
            <a:off x="1032987" y="3017155"/>
            <a:ext cx="61201" cy="61201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33333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662" name="Google Shape;662;p75"/>
          <p:cNvCxnSpPr>
            <a:endCxn id="659" idx="6"/>
          </p:cNvCxnSpPr>
          <p:nvPr/>
        </p:nvCxnSpPr>
        <p:spPr>
          <a:xfrm>
            <a:off x="1094189" y="3047606"/>
            <a:ext cx="6627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76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dk1"/>
                </a:solidFill>
              </a:rPr>
              <a:t>CLICK TO ADD HEADING TEXT </a:t>
            </a:r>
            <a:r>
              <a:rPr lang="en">
                <a:solidFill>
                  <a:srgbClr val="F78F31"/>
                </a:solidFill>
              </a:rPr>
              <a:t>HERE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668" name="Google Shape;668;p76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 here</a:t>
            </a:r>
            <a:endParaRPr/>
          </a:p>
        </p:txBody>
      </p:sp>
      <p:sp>
        <p:nvSpPr>
          <p:cNvPr id="669" name="Google Shape;669;p7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70" name="Google Shape;670;p76"/>
          <p:cNvGraphicFramePr/>
          <p:nvPr/>
        </p:nvGraphicFramePr>
        <p:xfrm>
          <a:off x="396766" y="161477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{053C9FA7-16DE-4A1C-839A-218F054B47ED}</a:tableStyleId>
              </a:tblPr>
              <a:tblGrid>
                <a:gridCol w="1664275"/>
                <a:gridCol w="1664275"/>
                <a:gridCol w="1664275"/>
                <a:gridCol w="1664275"/>
                <a:gridCol w="1664275"/>
              </a:tblGrid>
              <a:tr h="352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HEADER 1</a:t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22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HEADER 2</a:t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22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HEADER 3</a:t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22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HEADER 4</a:t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22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HEADER 5</a:t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2269"/>
                    </a:solidFill>
                  </a:tcPr>
                </a:tc>
              </a:tr>
              <a:tr h="3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</a:tr>
              <a:tr h="3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3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3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77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dk1"/>
                </a:solidFill>
              </a:rPr>
              <a:t>CLICK TO ADD HEADING TEXT </a:t>
            </a:r>
            <a:r>
              <a:rPr lang="en">
                <a:solidFill>
                  <a:srgbClr val="F78F31"/>
                </a:solidFill>
              </a:rPr>
              <a:t>HERE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676" name="Google Shape;676;p77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 here</a:t>
            </a:r>
            <a:endParaRPr/>
          </a:p>
        </p:txBody>
      </p:sp>
      <p:sp>
        <p:nvSpPr>
          <p:cNvPr id="677" name="Google Shape;677;p7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78" name="Google Shape;678;p77"/>
          <p:cNvGraphicFramePr/>
          <p:nvPr/>
        </p:nvGraphicFramePr>
        <p:xfrm>
          <a:off x="396766" y="161477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{053C9FA7-16DE-4A1C-839A-218F054B47ED}</a:tableStyleId>
              </a:tblPr>
              <a:tblGrid>
                <a:gridCol w="1667200"/>
                <a:gridCol w="1667200"/>
                <a:gridCol w="1667200"/>
                <a:gridCol w="1667200"/>
                <a:gridCol w="1667200"/>
              </a:tblGrid>
              <a:tr h="382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COLUMN HEADER</a:t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6DB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COLUMN HEADER</a:t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C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COLUMN HEADER</a:t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22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COLUMN HEADER</a:t>
                      </a:r>
                      <a:endParaRPr b="1" sz="1100" u="none" cap="none" strike="noStrike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4C9D"/>
                    </a:solidFill>
                  </a:tcPr>
                </a:tc>
              </a:tr>
              <a:tr h="619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5E5E5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ROW HEADER</a:t>
                      </a:r>
                      <a:endParaRPr sz="1000" u="none" cap="none" strike="noStrike">
                        <a:solidFill>
                          <a:srgbClr val="5E5E5E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</a:tr>
              <a:tr h="619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5E5E5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ROW HEADER</a:t>
                      </a:r>
                      <a:endParaRPr sz="1000" u="none" cap="none" strike="noStrike">
                        <a:solidFill>
                          <a:srgbClr val="5E5E5E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</a:tr>
              <a:tr h="619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5E5E5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ROW HEADER</a:t>
                      </a:r>
                      <a:endParaRPr sz="1000" u="none" cap="none" strike="noStrike">
                        <a:solidFill>
                          <a:srgbClr val="5E5E5E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</a:tr>
              <a:tr h="619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5E5E5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ROW HEADER</a:t>
                      </a:r>
                      <a:endParaRPr sz="1000" u="none" cap="none" strike="noStrike">
                        <a:solidFill>
                          <a:srgbClr val="5E5E5E"/>
                        </a:solidFill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EE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3" name="Google Shape;683;p78"/>
          <p:cNvPicPr preferRelativeResize="0"/>
          <p:nvPr/>
        </p:nvPicPr>
        <p:blipFill rotWithShape="1">
          <a:blip r:embed="rId3">
            <a:alphaModFix/>
          </a:blip>
          <a:srcRect b="39344" l="54877" r="22496" t="26623"/>
          <a:stretch/>
        </p:blipFill>
        <p:spPr>
          <a:xfrm>
            <a:off x="1418324" y="1597991"/>
            <a:ext cx="835200" cy="837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84" name="Google Shape;684;p78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CLICK TO ADD TEAM HEADING </a:t>
            </a:r>
            <a:r>
              <a:rPr lang="en">
                <a:solidFill>
                  <a:srgbClr val="F78F31"/>
                </a:solidFill>
              </a:rPr>
              <a:t>HERE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685" name="Google Shape;685;p78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Click to add subheading here</a:t>
            </a:r>
            <a:endParaRPr/>
          </a:p>
        </p:txBody>
      </p:sp>
      <p:sp>
        <p:nvSpPr>
          <p:cNvPr id="686" name="Google Shape;686;p7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7" name="Google Shape;687;p78"/>
          <p:cNvSpPr txBox="1"/>
          <p:nvPr/>
        </p:nvSpPr>
        <p:spPr>
          <a:xfrm>
            <a:off x="411425" y="3118325"/>
            <a:ext cx="25560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800"/>
              <a:buFont typeface="Open Sans"/>
              <a:buNone/>
            </a:pPr>
            <a: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Body size 11px Opens Sans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Regular, consectetur adipiscing elit.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Cras sit amet lectus purus. </a:t>
            </a: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Pellentesque habitant morbi tristique senectus et netus et malesuada fames ac turpis egestas, habitant morbi tristique senectus et. </a:t>
            </a:r>
            <a:endParaRPr b="0" i="0" sz="1100" u="none" cap="none" strike="noStrike">
              <a:solidFill>
                <a:srgbClr val="5E5E5E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88" name="Google Shape;688;p78"/>
          <p:cNvSpPr txBox="1"/>
          <p:nvPr/>
        </p:nvSpPr>
        <p:spPr>
          <a:xfrm>
            <a:off x="622950" y="2804375"/>
            <a:ext cx="2426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Job Title</a:t>
            </a:r>
            <a:endParaRPr b="0" i="0" sz="1100" u="none" cap="none" strike="noStrike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89" name="Google Shape;689;p78"/>
          <p:cNvSpPr txBox="1"/>
          <p:nvPr/>
        </p:nvSpPr>
        <p:spPr>
          <a:xfrm>
            <a:off x="622950" y="2566775"/>
            <a:ext cx="2426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F78F3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NAME SURNAME</a:t>
            </a:r>
            <a:endParaRPr b="0" i="0" sz="1100" u="none" cap="none" strike="noStrike">
              <a:solidFill>
                <a:srgbClr val="F78F3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90" name="Google Shape;690;p78"/>
          <p:cNvSpPr txBox="1"/>
          <p:nvPr/>
        </p:nvSpPr>
        <p:spPr>
          <a:xfrm>
            <a:off x="3294105" y="3118325"/>
            <a:ext cx="25560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800"/>
              <a:buFont typeface="Open Sans"/>
              <a:buNone/>
            </a:pP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Body size 11px Opens Sans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Regular, consectetur adipiscing elit.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Cras sit amet lectus purus. Pellentesque habitant morbi tristique senectus et netus et malesuada fames ac turpis egestas, habitant morbi tristique senectus et. </a:t>
            </a:r>
            <a:endParaRPr b="0" i="0" sz="1100" u="none" cap="none" strike="noStrike">
              <a:solidFill>
                <a:srgbClr val="5E5E5E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1" name="Google Shape;691;p78"/>
          <p:cNvSpPr txBox="1"/>
          <p:nvPr/>
        </p:nvSpPr>
        <p:spPr>
          <a:xfrm>
            <a:off x="3358950" y="2804375"/>
            <a:ext cx="2426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Job Title</a:t>
            </a:r>
            <a:endParaRPr b="0" i="0" sz="1100" u="none" cap="none" strike="noStrike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92" name="Google Shape;692;p78"/>
          <p:cNvSpPr txBox="1"/>
          <p:nvPr/>
        </p:nvSpPr>
        <p:spPr>
          <a:xfrm>
            <a:off x="3358950" y="2566775"/>
            <a:ext cx="2426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F78F3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NAME SURNAME</a:t>
            </a:r>
            <a:endParaRPr b="0" i="0" sz="1100" u="none" cap="none" strike="noStrike">
              <a:solidFill>
                <a:srgbClr val="F78F3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93" name="Google Shape;693;p78"/>
          <p:cNvSpPr txBox="1"/>
          <p:nvPr/>
        </p:nvSpPr>
        <p:spPr>
          <a:xfrm>
            <a:off x="6176864" y="3118325"/>
            <a:ext cx="25560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800"/>
              <a:buFont typeface="Open Sans"/>
              <a:buNone/>
            </a:pP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Body size 11px Opens Sans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Regular, consectetur adipiscing elit. </a:t>
            </a:r>
            <a:b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" sz="1100" u="none" cap="none" strike="noStrike">
                <a:solidFill>
                  <a:srgbClr val="5E5E5E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Cras sit amet lectus purus. Pellentesque habitant morbi tristique senectus et netus et malesuada fames ac turpis egestas, habitant morbi tristique senectus et. </a:t>
            </a:r>
            <a:endParaRPr b="0" i="0" sz="1100" u="none" cap="none" strike="noStrike">
              <a:solidFill>
                <a:srgbClr val="5E5E5E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4" name="Google Shape;694;p78"/>
          <p:cNvSpPr txBox="1"/>
          <p:nvPr/>
        </p:nvSpPr>
        <p:spPr>
          <a:xfrm>
            <a:off x="6094950" y="2804375"/>
            <a:ext cx="2426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Job Title</a:t>
            </a:r>
            <a:endParaRPr b="0" i="0" sz="1100" u="none" cap="none" strike="noStrike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95" name="Google Shape;695;p78"/>
          <p:cNvSpPr txBox="1"/>
          <p:nvPr/>
        </p:nvSpPr>
        <p:spPr>
          <a:xfrm>
            <a:off x="6094950" y="2566775"/>
            <a:ext cx="2426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F78F3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NAME SURNAME</a:t>
            </a:r>
            <a:endParaRPr b="0" i="0" sz="1100" u="none" cap="none" strike="noStrike">
              <a:solidFill>
                <a:srgbClr val="F78F3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696" name="Google Shape;696;p78"/>
          <p:cNvPicPr preferRelativeResize="0"/>
          <p:nvPr/>
        </p:nvPicPr>
        <p:blipFill rotWithShape="1">
          <a:blip r:embed="rId4">
            <a:alphaModFix/>
          </a:blip>
          <a:srcRect b="40142" l="25323" r="46948" t="18144"/>
          <a:stretch/>
        </p:blipFill>
        <p:spPr>
          <a:xfrm>
            <a:off x="4154324" y="1597991"/>
            <a:ext cx="835200" cy="837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7" name="Google Shape;697;p78"/>
          <p:cNvPicPr preferRelativeResize="0"/>
          <p:nvPr/>
        </p:nvPicPr>
        <p:blipFill rotWithShape="1">
          <a:blip r:embed="rId5">
            <a:alphaModFix/>
          </a:blip>
          <a:srcRect b="0" l="3543" r="29980" t="0"/>
          <a:stretch/>
        </p:blipFill>
        <p:spPr>
          <a:xfrm>
            <a:off x="6890400" y="1597991"/>
            <a:ext cx="835200" cy="837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79"/>
          <p:cNvSpPr txBox="1"/>
          <p:nvPr/>
        </p:nvSpPr>
        <p:spPr>
          <a:xfrm>
            <a:off x="1315454" y="2337390"/>
            <a:ext cx="6513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None/>
            </a:pPr>
            <a:r>
              <a:rPr b="0" i="0" lang="en" sz="12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Sometimes you need a blank template.</a:t>
            </a:r>
            <a:endParaRPr b="0" i="0" sz="1200" u="none" cap="none" strike="noStrike">
              <a:solidFill>
                <a:srgbClr val="5E5E5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7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6"/>
          <p:cNvPicPr preferRelativeResize="0"/>
          <p:nvPr/>
        </p:nvPicPr>
        <p:blipFill rotWithShape="1">
          <a:blip r:embed="rId4">
            <a:alphaModFix amt="45000"/>
          </a:blip>
          <a:srcRect b="22600" l="0" r="22594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6"/>
          <p:cNvSpPr txBox="1"/>
          <p:nvPr>
            <p:ph type="title"/>
          </p:nvPr>
        </p:nvSpPr>
        <p:spPr>
          <a:xfrm>
            <a:off x="411425" y="1731163"/>
            <a:ext cx="83214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Bad Code Smells are Symptoms</a:t>
            </a:r>
            <a:endParaRPr/>
          </a:p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of poor design or implementation choices.</a:t>
            </a:r>
            <a:endParaRPr/>
          </a:p>
        </p:txBody>
      </p:sp>
      <p:sp>
        <p:nvSpPr>
          <p:cNvPr id="130" name="Google Shape;130;p26"/>
          <p:cNvSpPr txBox="1"/>
          <p:nvPr>
            <p:ph idx="1" type="subTitle"/>
          </p:nvPr>
        </p:nvSpPr>
        <p:spPr>
          <a:xfrm>
            <a:off x="411425" y="302834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 sz="1600"/>
              <a:t>Martin Fowler</a:t>
            </a:r>
            <a:endParaRPr sz="1600"/>
          </a:p>
        </p:txBody>
      </p:sp>
      <p:sp>
        <p:nvSpPr>
          <p:cNvPr id="131" name="Google Shape;131;p2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26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80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BLANK PAGE WITH A TITLE</a:t>
            </a:r>
            <a:endParaRPr/>
          </a:p>
        </p:txBody>
      </p:sp>
      <p:sp>
        <p:nvSpPr>
          <p:cNvPr id="709" name="Google Shape;709;p80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710" name="Google Shape;710;p8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5" name="Google Shape;715;p81"/>
          <p:cNvPicPr preferRelativeResize="0"/>
          <p:nvPr/>
        </p:nvPicPr>
        <p:blipFill rotWithShape="1">
          <a:blip r:embed="rId3">
            <a:alphaModFix/>
          </a:blip>
          <a:srcRect b="8116" l="0" r="0" t="20562"/>
          <a:stretch/>
        </p:blipFill>
        <p:spPr>
          <a:xfrm>
            <a:off x="0" y="1682400"/>
            <a:ext cx="9144000" cy="3668474"/>
          </a:xfrm>
          <a:prstGeom prst="rect">
            <a:avLst/>
          </a:prstGeom>
          <a:noFill/>
          <a:ln>
            <a:noFill/>
          </a:ln>
        </p:spPr>
      </p:pic>
      <p:sp>
        <p:nvSpPr>
          <p:cNvPr id="716" name="Google Shape;716;p81"/>
          <p:cNvSpPr txBox="1"/>
          <p:nvPr>
            <p:ph type="title"/>
          </p:nvPr>
        </p:nvSpPr>
        <p:spPr>
          <a:xfrm>
            <a:off x="411425" y="310550"/>
            <a:ext cx="8321400" cy="11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WE LOOK FORWARD TO </a:t>
            </a:r>
            <a:r>
              <a:rPr lang="en">
                <a:solidFill>
                  <a:srgbClr val="F78F31"/>
                </a:solidFill>
              </a:rPr>
              <a:t>WORKING WITH YOU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717" name="Google Shape;717;p8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8" name="Google Shape;718;p81"/>
          <p:cNvSpPr txBox="1"/>
          <p:nvPr/>
        </p:nvSpPr>
        <p:spPr>
          <a:xfrm>
            <a:off x="2676826" y="3287850"/>
            <a:ext cx="37923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NAME SURNAME</a:t>
            </a:r>
            <a:br>
              <a:rPr b="0" i="0" lang="en" sz="9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b="0" i="0" lang="en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BUSINESS DEVELOPMENT MANAGER</a:t>
            </a:r>
            <a:endParaRPr b="1" i="0" sz="12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b="0" i="0" lang="en" sz="1200" u="sng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email@thoughtworks.com</a:t>
            </a:r>
            <a:r>
              <a:rPr b="0" i="0" lang="en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en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| </a:t>
            </a:r>
            <a:r>
              <a:rPr b="0" i="0" lang="en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en" sz="1200" u="sng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thoughtworks.com</a:t>
            </a:r>
            <a:endParaRPr b="0" i="0" sz="12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9" name="Google Shape;719;p8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616460" y="2771635"/>
            <a:ext cx="1911095" cy="301752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81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82"/>
          <p:cNvSpPr txBox="1"/>
          <p:nvPr/>
        </p:nvSpPr>
        <p:spPr>
          <a:xfrm>
            <a:off x="457200" y="310552"/>
            <a:ext cx="82296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en" sz="29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GRAPHICS: MODERN THEME</a:t>
            </a:r>
            <a:endParaRPr b="0" i="0" sz="29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726" name="Google Shape;726;p82"/>
          <p:cNvSpPr txBox="1"/>
          <p:nvPr/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" sz="14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Suggested colour application of graphics on white for theme: Blue/Purple</a:t>
            </a:r>
            <a:endParaRPr b="0" i="1" sz="14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27" name="Google Shape;727;p82"/>
          <p:cNvGrpSpPr/>
          <p:nvPr/>
        </p:nvGrpSpPr>
        <p:grpSpPr>
          <a:xfrm>
            <a:off x="1346164" y="1731681"/>
            <a:ext cx="2326670" cy="2398581"/>
            <a:chOff x="5092075" y="795105"/>
            <a:chExt cx="3318600" cy="3421169"/>
          </a:xfrm>
        </p:grpSpPr>
        <p:sp>
          <p:nvSpPr>
            <p:cNvPr id="728" name="Google Shape;728;p82"/>
            <p:cNvSpPr/>
            <p:nvPr/>
          </p:nvSpPr>
          <p:spPr>
            <a:xfrm>
              <a:off x="5092075" y="847425"/>
              <a:ext cx="3318600" cy="3318600"/>
            </a:xfrm>
            <a:prstGeom prst="ellipse">
              <a:avLst/>
            </a:prstGeom>
            <a:noFill/>
            <a:ln cap="flat" cmpd="sng" w="9525">
              <a:solidFill>
                <a:srgbClr val="1C6DB6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29" name="Google Shape;729;p82"/>
            <p:cNvGrpSpPr/>
            <p:nvPr/>
          </p:nvGrpSpPr>
          <p:grpSpPr>
            <a:xfrm>
              <a:off x="5305801" y="795105"/>
              <a:ext cx="3004196" cy="2649869"/>
              <a:chOff x="5305801" y="795105"/>
              <a:chExt cx="3004196" cy="2649869"/>
            </a:xfrm>
          </p:grpSpPr>
          <p:sp>
            <p:nvSpPr>
              <p:cNvPr id="730" name="Google Shape;730;p82"/>
              <p:cNvSpPr/>
              <p:nvPr/>
            </p:nvSpPr>
            <p:spPr>
              <a:xfrm rot="-8090424">
                <a:off x="6613569" y="810877"/>
                <a:ext cx="76156" cy="76156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82"/>
              <p:cNvSpPr/>
              <p:nvPr/>
            </p:nvSpPr>
            <p:spPr>
              <a:xfrm flipH="1" rot="4508483">
                <a:off x="8225475" y="3178754"/>
                <a:ext cx="76043" cy="76043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82"/>
              <p:cNvSpPr/>
              <p:nvPr/>
            </p:nvSpPr>
            <p:spPr>
              <a:xfrm flipH="1" rot="-9921605">
                <a:off x="5314168" y="3360641"/>
                <a:ext cx="75966" cy="75966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3" name="Google Shape;733;p82"/>
            <p:cNvGrpSpPr/>
            <p:nvPr/>
          </p:nvGrpSpPr>
          <p:grpSpPr>
            <a:xfrm flipH="1" rot="10800000">
              <a:off x="5305801" y="1566404"/>
              <a:ext cx="3004196" cy="2649869"/>
              <a:chOff x="5305801" y="795105"/>
              <a:chExt cx="3004196" cy="2649869"/>
            </a:xfrm>
          </p:grpSpPr>
          <p:sp>
            <p:nvSpPr>
              <p:cNvPr id="734" name="Google Shape;734;p82"/>
              <p:cNvSpPr/>
              <p:nvPr/>
            </p:nvSpPr>
            <p:spPr>
              <a:xfrm rot="-8090424">
                <a:off x="6613569" y="810877"/>
                <a:ext cx="76156" cy="76156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82"/>
              <p:cNvSpPr/>
              <p:nvPr/>
            </p:nvSpPr>
            <p:spPr>
              <a:xfrm flipH="1" rot="4508483">
                <a:off x="8225475" y="3178754"/>
                <a:ext cx="76043" cy="76043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82"/>
              <p:cNvSpPr/>
              <p:nvPr/>
            </p:nvSpPr>
            <p:spPr>
              <a:xfrm flipH="1" rot="-9921605">
                <a:off x="5314168" y="3360641"/>
                <a:ext cx="75966" cy="75966"/>
              </a:xfrm>
              <a:prstGeom prst="rtTriangle">
                <a:avLst/>
              </a:prstGeom>
              <a:solidFill>
                <a:srgbClr val="1C6D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37" name="Google Shape;737;p82"/>
          <p:cNvSpPr/>
          <p:nvPr/>
        </p:nvSpPr>
        <p:spPr>
          <a:xfrm>
            <a:off x="1463376" y="1901849"/>
            <a:ext cx="2010000" cy="2010000"/>
          </a:xfrm>
          <a:prstGeom prst="pie">
            <a:avLst>
              <a:gd fmla="val 8996202" name="adj1"/>
              <a:gd fmla="val 16200000" name="adj2"/>
            </a:avLst>
          </a:prstGeom>
          <a:solidFill>
            <a:srgbClr val="00BC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82"/>
          <p:cNvSpPr/>
          <p:nvPr/>
        </p:nvSpPr>
        <p:spPr>
          <a:xfrm flipH="1">
            <a:off x="1545798" y="1901849"/>
            <a:ext cx="2010000" cy="2010000"/>
          </a:xfrm>
          <a:prstGeom prst="pie">
            <a:avLst>
              <a:gd fmla="val 8996202" name="adj1"/>
              <a:gd fmla="val 16200000" name="adj2"/>
            </a:avLst>
          </a:prstGeom>
          <a:solidFill>
            <a:srgbClr val="D84C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82"/>
          <p:cNvSpPr/>
          <p:nvPr/>
        </p:nvSpPr>
        <p:spPr>
          <a:xfrm rot="-7200095">
            <a:off x="1504666" y="1972523"/>
            <a:ext cx="2009904" cy="2009904"/>
          </a:xfrm>
          <a:prstGeom prst="pie">
            <a:avLst>
              <a:gd fmla="val 8996202" name="adj1"/>
              <a:gd fmla="val 16200000" name="adj2"/>
            </a:avLst>
          </a:prstGeom>
          <a:solidFill>
            <a:srgbClr val="1C6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82"/>
          <p:cNvSpPr txBox="1"/>
          <p:nvPr/>
        </p:nvSpPr>
        <p:spPr>
          <a:xfrm>
            <a:off x="1527420" y="2423372"/>
            <a:ext cx="8985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 </a:t>
            </a:r>
            <a:b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of graphic</a:t>
            </a:r>
            <a:endParaRPr b="0" i="0" sz="1100" u="none" cap="none" strike="noStrike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41" name="Google Shape;741;p82"/>
          <p:cNvSpPr txBox="1"/>
          <p:nvPr/>
        </p:nvSpPr>
        <p:spPr>
          <a:xfrm>
            <a:off x="2544912" y="2423372"/>
            <a:ext cx="8985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 </a:t>
            </a:r>
            <a:b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of graphic</a:t>
            </a:r>
            <a:endParaRPr b="0" i="0" sz="1100" u="none" cap="none" strike="noStrike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42" name="Google Shape;742;p82"/>
          <p:cNvSpPr txBox="1"/>
          <p:nvPr/>
        </p:nvSpPr>
        <p:spPr>
          <a:xfrm>
            <a:off x="2060319" y="3262991"/>
            <a:ext cx="8985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 </a:t>
            </a:r>
            <a:b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b="0" i="0" lang="en" sz="11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of graphic</a:t>
            </a:r>
            <a:endParaRPr b="0" i="0" sz="1100" u="none" cap="none" strike="noStrike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cxnSp>
        <p:nvCxnSpPr>
          <p:cNvPr id="743" name="Google Shape;743;p82"/>
          <p:cNvCxnSpPr/>
          <p:nvPr/>
        </p:nvCxnSpPr>
        <p:spPr>
          <a:xfrm>
            <a:off x="5538025" y="2213275"/>
            <a:ext cx="1984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744" name="Google Shape;744;p82"/>
          <p:cNvCxnSpPr/>
          <p:nvPr/>
        </p:nvCxnSpPr>
        <p:spPr>
          <a:xfrm>
            <a:off x="5538025" y="2824635"/>
            <a:ext cx="1984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745" name="Google Shape;745;p82"/>
          <p:cNvCxnSpPr/>
          <p:nvPr/>
        </p:nvCxnSpPr>
        <p:spPr>
          <a:xfrm>
            <a:off x="5538025" y="3130315"/>
            <a:ext cx="1984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746" name="Google Shape;746;p82"/>
          <p:cNvCxnSpPr/>
          <p:nvPr/>
        </p:nvCxnSpPr>
        <p:spPr>
          <a:xfrm>
            <a:off x="5538025" y="3435995"/>
            <a:ext cx="1984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747" name="Google Shape;747;p82"/>
          <p:cNvCxnSpPr/>
          <p:nvPr/>
        </p:nvCxnSpPr>
        <p:spPr>
          <a:xfrm>
            <a:off x="5538025" y="3741675"/>
            <a:ext cx="1984200" cy="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8" name="Google Shape;748;p82"/>
          <p:cNvCxnSpPr/>
          <p:nvPr/>
        </p:nvCxnSpPr>
        <p:spPr>
          <a:xfrm>
            <a:off x="5538025" y="2518955"/>
            <a:ext cx="1984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749" name="Google Shape;749;p82"/>
          <p:cNvCxnSpPr/>
          <p:nvPr/>
        </p:nvCxnSpPr>
        <p:spPr>
          <a:xfrm>
            <a:off x="5538025" y="2214225"/>
            <a:ext cx="0" cy="15273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0" name="Google Shape;750;p82"/>
          <p:cNvSpPr/>
          <p:nvPr/>
        </p:nvSpPr>
        <p:spPr>
          <a:xfrm>
            <a:off x="5668850" y="2897675"/>
            <a:ext cx="278700" cy="834900"/>
          </a:xfrm>
          <a:prstGeom prst="rect">
            <a:avLst/>
          </a:prstGeom>
          <a:solidFill>
            <a:srgbClr val="D84C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82"/>
          <p:cNvSpPr/>
          <p:nvPr/>
        </p:nvSpPr>
        <p:spPr>
          <a:xfrm>
            <a:off x="5947696" y="2674500"/>
            <a:ext cx="278700" cy="1058100"/>
          </a:xfrm>
          <a:prstGeom prst="rect">
            <a:avLst/>
          </a:prstGeom>
          <a:solidFill>
            <a:srgbClr val="1C6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82"/>
          <p:cNvSpPr/>
          <p:nvPr/>
        </p:nvSpPr>
        <p:spPr>
          <a:xfrm>
            <a:off x="6226542" y="3059050"/>
            <a:ext cx="278700" cy="673500"/>
          </a:xfrm>
          <a:prstGeom prst="rect">
            <a:avLst/>
          </a:prstGeom>
          <a:solidFill>
            <a:srgbClr val="00BC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82"/>
          <p:cNvSpPr/>
          <p:nvPr/>
        </p:nvSpPr>
        <p:spPr>
          <a:xfrm>
            <a:off x="6505388" y="2897650"/>
            <a:ext cx="278700" cy="834900"/>
          </a:xfrm>
          <a:prstGeom prst="rect">
            <a:avLst/>
          </a:prstGeom>
          <a:solidFill>
            <a:srgbClr val="1C6D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82"/>
          <p:cNvSpPr/>
          <p:nvPr/>
        </p:nvSpPr>
        <p:spPr>
          <a:xfrm>
            <a:off x="6784233" y="2490300"/>
            <a:ext cx="278700" cy="1242300"/>
          </a:xfrm>
          <a:prstGeom prst="rect">
            <a:avLst/>
          </a:prstGeom>
          <a:solidFill>
            <a:srgbClr val="702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82"/>
          <p:cNvSpPr/>
          <p:nvPr/>
        </p:nvSpPr>
        <p:spPr>
          <a:xfrm>
            <a:off x="7063054" y="2735325"/>
            <a:ext cx="278700" cy="997200"/>
          </a:xfrm>
          <a:prstGeom prst="rect">
            <a:avLst/>
          </a:prstGeom>
          <a:solidFill>
            <a:srgbClr val="F78F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82"/>
          <p:cNvSpPr txBox="1"/>
          <p:nvPr/>
        </p:nvSpPr>
        <p:spPr>
          <a:xfrm>
            <a:off x="5287625" y="2140650"/>
            <a:ext cx="173100" cy="1771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endParaRPr b="0" i="0" sz="9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0" i="0" sz="9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b="0" i="0" sz="9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b="0" i="0" sz="9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b="0" i="0" sz="9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0</a:t>
            </a:r>
            <a:endParaRPr b="0" i="0" sz="9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7" name="Google Shape;757;p82"/>
          <p:cNvSpPr txBox="1"/>
          <p:nvPr/>
        </p:nvSpPr>
        <p:spPr>
          <a:xfrm>
            <a:off x="5538025" y="3805625"/>
            <a:ext cx="19842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Category</a:t>
            </a:r>
            <a:endParaRPr b="0" i="0" sz="900" u="none" cap="none" strike="noStrike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8" name="Google Shape;758;p8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83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Remix Icons</a:t>
            </a:r>
            <a:endParaRPr/>
          </a:p>
        </p:txBody>
      </p:sp>
      <p:sp>
        <p:nvSpPr>
          <p:cNvPr id="764" name="Google Shape;764;p8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5" name="Google Shape;765;p83"/>
          <p:cNvSpPr txBox="1"/>
          <p:nvPr/>
        </p:nvSpPr>
        <p:spPr>
          <a:xfrm>
            <a:off x="403325" y="1143000"/>
            <a:ext cx="83376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50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Icons created by Jimmy Cheung are </a:t>
            </a:r>
            <a:r>
              <a:rPr i="1" lang="en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available here</a:t>
            </a:r>
            <a:r>
              <a:rPr i="1" lang="en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br>
              <a:rPr i="1" lang="en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1200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rPr>
              <a:t>Change the fill colour using “format options”. More icons available in PPT icon library or noun project.</a:t>
            </a:r>
            <a:endParaRPr i="1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5E5E5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6" name="Google Shape;766;p83"/>
          <p:cNvSpPr/>
          <p:nvPr/>
        </p:nvSpPr>
        <p:spPr>
          <a:xfrm>
            <a:off x="1794569" y="1680612"/>
            <a:ext cx="237385" cy="231665"/>
          </a:xfrm>
          <a:custGeom>
            <a:rect b="b" l="l" r="r" t="t"/>
            <a:pathLst>
              <a:path extrusionOk="0" h="1144025" w="1144025">
                <a:moveTo>
                  <a:pt x="120424" y="842966"/>
                </a:moveTo>
                <a:lnTo>
                  <a:pt x="120424" y="1144026"/>
                </a:lnTo>
                <a:lnTo>
                  <a:pt x="0" y="1144026"/>
                </a:lnTo>
                <a:lnTo>
                  <a:pt x="0" y="0"/>
                </a:lnTo>
                <a:lnTo>
                  <a:pt x="1152335" y="0"/>
                </a:lnTo>
                <a:cubicBezTo>
                  <a:pt x="1168962" y="-28"/>
                  <a:pt x="1182464" y="13428"/>
                  <a:pt x="1182491" y="30055"/>
                </a:cubicBezTo>
                <a:cubicBezTo>
                  <a:pt x="1182500" y="35310"/>
                  <a:pt x="1181133" y="40476"/>
                  <a:pt x="1178527" y="45039"/>
                </a:cubicBezTo>
                <a:lnTo>
                  <a:pt x="963390" y="421483"/>
                </a:lnTo>
                <a:lnTo>
                  <a:pt x="1178527" y="797928"/>
                </a:lnTo>
                <a:cubicBezTo>
                  <a:pt x="1186774" y="812366"/>
                  <a:pt x="1181756" y="830755"/>
                  <a:pt x="1167318" y="839002"/>
                </a:cubicBezTo>
                <a:cubicBezTo>
                  <a:pt x="1162755" y="841609"/>
                  <a:pt x="1157590" y="842975"/>
                  <a:pt x="1152335" y="842966"/>
                </a:cubicBezTo>
                <a:lnTo>
                  <a:pt x="120424" y="842966"/>
                </a:lnTo>
                <a:close/>
                <a:moveTo>
                  <a:pt x="120424" y="120424"/>
                </a:moveTo>
                <a:lnTo>
                  <a:pt x="120424" y="722543"/>
                </a:lnTo>
                <a:lnTo>
                  <a:pt x="996747" y="722543"/>
                </a:lnTo>
                <a:lnTo>
                  <a:pt x="824662" y="421483"/>
                </a:lnTo>
                <a:lnTo>
                  <a:pt x="996747" y="120424"/>
                </a:lnTo>
                <a:lnTo>
                  <a:pt x="120424" y="12042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83"/>
          <p:cNvSpPr/>
          <p:nvPr/>
        </p:nvSpPr>
        <p:spPr>
          <a:xfrm flipH="1">
            <a:off x="2287038" y="1676836"/>
            <a:ext cx="266700" cy="240030"/>
          </a:xfrm>
          <a:custGeom>
            <a:rect b="b" l="l" r="r" t="t"/>
            <a:pathLst>
              <a:path extrusionOk="0" h="171450" w="190500">
                <a:moveTo>
                  <a:pt x="9525" y="66675"/>
                </a:moveTo>
                <a:lnTo>
                  <a:pt x="0" y="66675"/>
                </a:lnTo>
                <a:lnTo>
                  <a:pt x="0" y="9554"/>
                </a:lnTo>
                <a:cubicBezTo>
                  <a:pt x="0" y="4277"/>
                  <a:pt x="4334" y="0"/>
                  <a:pt x="9449" y="0"/>
                </a:cubicBezTo>
                <a:lnTo>
                  <a:pt x="181051" y="0"/>
                </a:lnTo>
                <a:cubicBezTo>
                  <a:pt x="186259" y="-11"/>
                  <a:pt x="190490" y="4202"/>
                  <a:pt x="190501" y="9410"/>
                </a:cubicBezTo>
                <a:cubicBezTo>
                  <a:pt x="190501" y="9458"/>
                  <a:pt x="190501" y="9506"/>
                  <a:pt x="190500" y="9554"/>
                </a:cubicBezTo>
                <a:lnTo>
                  <a:pt x="190500" y="66675"/>
                </a:lnTo>
                <a:lnTo>
                  <a:pt x="180975" y="66675"/>
                </a:lnTo>
                <a:lnTo>
                  <a:pt x="180975" y="161935"/>
                </a:lnTo>
                <a:cubicBezTo>
                  <a:pt x="180991" y="167174"/>
                  <a:pt x="176756" y="171434"/>
                  <a:pt x="171517" y="171450"/>
                </a:cubicBezTo>
                <a:lnTo>
                  <a:pt x="18983" y="171450"/>
                </a:lnTo>
                <a:cubicBezTo>
                  <a:pt x="13744" y="171434"/>
                  <a:pt x="9509" y="167174"/>
                  <a:pt x="9525" y="161935"/>
                </a:cubicBezTo>
                <a:lnTo>
                  <a:pt x="9525" y="66675"/>
                </a:lnTo>
                <a:close/>
                <a:moveTo>
                  <a:pt x="161925" y="66675"/>
                </a:moveTo>
                <a:lnTo>
                  <a:pt x="28575" y="66675"/>
                </a:lnTo>
                <a:lnTo>
                  <a:pt x="28575" y="152400"/>
                </a:lnTo>
                <a:lnTo>
                  <a:pt x="161925" y="152400"/>
                </a:lnTo>
                <a:lnTo>
                  <a:pt x="161925" y="66675"/>
                </a:lnTo>
                <a:close/>
                <a:moveTo>
                  <a:pt x="19050" y="19050"/>
                </a:moveTo>
                <a:lnTo>
                  <a:pt x="19050" y="47625"/>
                </a:lnTo>
                <a:lnTo>
                  <a:pt x="171450" y="47625"/>
                </a:lnTo>
                <a:lnTo>
                  <a:pt x="171450" y="19050"/>
                </a:lnTo>
                <a:lnTo>
                  <a:pt x="19050" y="19050"/>
                </a:lnTo>
                <a:close/>
                <a:moveTo>
                  <a:pt x="66675" y="85725"/>
                </a:moveTo>
                <a:lnTo>
                  <a:pt x="123825" y="85725"/>
                </a:lnTo>
                <a:lnTo>
                  <a:pt x="123825" y="104775"/>
                </a:lnTo>
                <a:lnTo>
                  <a:pt x="66675" y="104775"/>
                </a:lnTo>
                <a:lnTo>
                  <a:pt x="66675" y="8572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8" name="Google Shape;768;p83"/>
          <p:cNvSpPr/>
          <p:nvPr/>
        </p:nvSpPr>
        <p:spPr>
          <a:xfrm flipH="1">
            <a:off x="422924" y="1665502"/>
            <a:ext cx="200735" cy="263465"/>
          </a:xfrm>
          <a:custGeom>
            <a:rect b="b" l="l" r="r" t="t"/>
            <a:pathLst>
              <a:path extrusionOk="0" h="893102" w="680458">
                <a:moveTo>
                  <a:pt x="552885" y="605791"/>
                </a:moveTo>
                <a:lnTo>
                  <a:pt x="552885" y="898048"/>
                </a:lnTo>
                <a:cubicBezTo>
                  <a:pt x="552888" y="909792"/>
                  <a:pt x="543369" y="919314"/>
                  <a:pt x="531625" y="919317"/>
                </a:cubicBezTo>
                <a:cubicBezTo>
                  <a:pt x="527774" y="919317"/>
                  <a:pt x="523995" y="918272"/>
                  <a:pt x="520691" y="916293"/>
                </a:cubicBezTo>
                <a:lnTo>
                  <a:pt x="340242" y="808015"/>
                </a:lnTo>
                <a:lnTo>
                  <a:pt x="159793" y="916292"/>
                </a:lnTo>
                <a:cubicBezTo>
                  <a:pt x="149719" y="922329"/>
                  <a:pt x="136659" y="919056"/>
                  <a:pt x="130622" y="908982"/>
                </a:cubicBezTo>
                <a:cubicBezTo>
                  <a:pt x="128635" y="905666"/>
                  <a:pt x="127590" y="901871"/>
                  <a:pt x="127598" y="898005"/>
                </a:cubicBezTo>
                <a:lnTo>
                  <a:pt x="127598" y="605833"/>
                </a:lnTo>
                <a:cubicBezTo>
                  <a:pt x="-19084" y="488394"/>
                  <a:pt x="-42789" y="274281"/>
                  <a:pt x="74650" y="127598"/>
                </a:cubicBezTo>
                <a:cubicBezTo>
                  <a:pt x="192090" y="-19084"/>
                  <a:pt x="406203" y="-42789"/>
                  <a:pt x="552885" y="74650"/>
                </a:cubicBezTo>
                <a:cubicBezTo>
                  <a:pt x="699567" y="192090"/>
                  <a:pt x="723273" y="406203"/>
                  <a:pt x="605833" y="552885"/>
                </a:cubicBezTo>
                <a:cubicBezTo>
                  <a:pt x="590186" y="572429"/>
                  <a:pt x="572429" y="590186"/>
                  <a:pt x="552885" y="605833"/>
                </a:cubicBezTo>
                <a:close/>
                <a:moveTo>
                  <a:pt x="212656" y="655677"/>
                </a:moveTo>
                <a:lnTo>
                  <a:pt x="212656" y="785389"/>
                </a:lnTo>
                <a:lnTo>
                  <a:pt x="340242" y="708838"/>
                </a:lnTo>
                <a:lnTo>
                  <a:pt x="467828" y="785389"/>
                </a:lnTo>
                <a:lnTo>
                  <a:pt x="467828" y="655677"/>
                </a:lnTo>
                <a:cubicBezTo>
                  <a:pt x="427291" y="672072"/>
                  <a:pt x="383968" y="680476"/>
                  <a:pt x="340242" y="680429"/>
                </a:cubicBezTo>
                <a:cubicBezTo>
                  <a:pt x="296516" y="680476"/>
                  <a:pt x="253192" y="672072"/>
                  <a:pt x="212656" y="655677"/>
                </a:cubicBezTo>
                <a:close/>
                <a:moveTo>
                  <a:pt x="340242" y="595371"/>
                </a:moveTo>
                <a:cubicBezTo>
                  <a:pt x="481169" y="595371"/>
                  <a:pt x="595414" y="481127"/>
                  <a:pt x="595414" y="340199"/>
                </a:cubicBezTo>
                <a:cubicBezTo>
                  <a:pt x="595414" y="199272"/>
                  <a:pt x="481169" y="85027"/>
                  <a:pt x="340242" y="85027"/>
                </a:cubicBezTo>
                <a:cubicBezTo>
                  <a:pt x="199314" y="85027"/>
                  <a:pt x="85070" y="199272"/>
                  <a:pt x="85070" y="340199"/>
                </a:cubicBezTo>
                <a:cubicBezTo>
                  <a:pt x="85070" y="481127"/>
                  <a:pt x="199314" y="595371"/>
                  <a:pt x="340242" y="59537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83"/>
          <p:cNvSpPr/>
          <p:nvPr/>
        </p:nvSpPr>
        <p:spPr>
          <a:xfrm flipH="1">
            <a:off x="879748" y="1680612"/>
            <a:ext cx="185000" cy="231250"/>
          </a:xfrm>
          <a:custGeom>
            <a:rect b="b" l="l" r="r" t="t"/>
            <a:pathLst>
              <a:path extrusionOk="0" h="1249999" w="999999">
                <a:moveTo>
                  <a:pt x="62500" y="0"/>
                </a:moveTo>
                <a:lnTo>
                  <a:pt x="937499" y="0"/>
                </a:lnTo>
                <a:cubicBezTo>
                  <a:pt x="972017" y="0"/>
                  <a:pt x="999999" y="27982"/>
                  <a:pt x="999999" y="62500"/>
                </a:cubicBezTo>
                <a:lnTo>
                  <a:pt x="999999" y="1258937"/>
                </a:lnTo>
                <a:cubicBezTo>
                  <a:pt x="1000021" y="1276196"/>
                  <a:pt x="986048" y="1290204"/>
                  <a:pt x="968789" y="1290226"/>
                </a:cubicBezTo>
                <a:cubicBezTo>
                  <a:pt x="962893" y="1290233"/>
                  <a:pt x="957116" y="1288573"/>
                  <a:pt x="952124" y="1285437"/>
                </a:cubicBezTo>
                <a:lnTo>
                  <a:pt x="500000" y="1001874"/>
                </a:lnTo>
                <a:lnTo>
                  <a:pt x="47875" y="1285374"/>
                </a:lnTo>
                <a:cubicBezTo>
                  <a:pt x="33261" y="1294556"/>
                  <a:pt x="13971" y="1290152"/>
                  <a:pt x="4789" y="1275538"/>
                </a:cubicBezTo>
                <a:cubicBezTo>
                  <a:pt x="1664" y="1270565"/>
                  <a:pt x="4" y="1264811"/>
                  <a:pt x="0" y="1258937"/>
                </a:cubicBezTo>
                <a:lnTo>
                  <a:pt x="0" y="62500"/>
                </a:lnTo>
                <a:cubicBezTo>
                  <a:pt x="0" y="27982"/>
                  <a:pt x="27982" y="0"/>
                  <a:pt x="62500" y="0"/>
                </a:cubicBezTo>
                <a:close/>
                <a:moveTo>
                  <a:pt x="874999" y="125000"/>
                </a:moveTo>
                <a:lnTo>
                  <a:pt x="125000" y="125000"/>
                </a:lnTo>
                <a:lnTo>
                  <a:pt x="125000" y="1089499"/>
                </a:lnTo>
                <a:lnTo>
                  <a:pt x="500000" y="854437"/>
                </a:lnTo>
                <a:lnTo>
                  <a:pt x="874999" y="1089499"/>
                </a:lnTo>
                <a:lnTo>
                  <a:pt x="874999" y="12500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83"/>
          <p:cNvSpPr/>
          <p:nvPr/>
        </p:nvSpPr>
        <p:spPr>
          <a:xfrm flipH="1">
            <a:off x="6216852" y="2328406"/>
            <a:ext cx="202311" cy="224790"/>
          </a:xfrm>
          <a:custGeom>
            <a:rect b="b" l="l" r="r" t="t"/>
            <a:pathLst>
              <a:path extrusionOk="0" h="190500" w="171450">
                <a:moveTo>
                  <a:pt x="9525" y="0"/>
                </a:moveTo>
                <a:lnTo>
                  <a:pt x="161925" y="0"/>
                </a:lnTo>
                <a:cubicBezTo>
                  <a:pt x="167186" y="0"/>
                  <a:pt x="171450" y="4264"/>
                  <a:pt x="171450" y="9525"/>
                </a:cubicBezTo>
                <a:lnTo>
                  <a:pt x="171450" y="180975"/>
                </a:lnTo>
                <a:cubicBezTo>
                  <a:pt x="171450" y="186236"/>
                  <a:pt x="167186" y="190500"/>
                  <a:pt x="161925" y="190500"/>
                </a:cubicBezTo>
                <a:lnTo>
                  <a:pt x="9525" y="190500"/>
                </a:lnTo>
                <a:cubicBezTo>
                  <a:pt x="4264" y="190500"/>
                  <a:pt x="0" y="186236"/>
                  <a:pt x="0" y="180975"/>
                </a:cubicBezTo>
                <a:lnTo>
                  <a:pt x="0" y="9525"/>
                </a:lnTo>
                <a:cubicBezTo>
                  <a:pt x="0" y="4264"/>
                  <a:pt x="4264" y="0"/>
                  <a:pt x="9525" y="0"/>
                </a:cubicBezTo>
                <a:close/>
                <a:moveTo>
                  <a:pt x="19050" y="19050"/>
                </a:moveTo>
                <a:lnTo>
                  <a:pt x="19050" y="171450"/>
                </a:lnTo>
                <a:lnTo>
                  <a:pt x="152400" y="171450"/>
                </a:lnTo>
                <a:lnTo>
                  <a:pt x="152400" y="19050"/>
                </a:lnTo>
                <a:lnTo>
                  <a:pt x="19050" y="19050"/>
                </a:lnTo>
                <a:close/>
                <a:moveTo>
                  <a:pt x="38100" y="38100"/>
                </a:moveTo>
                <a:lnTo>
                  <a:pt x="133350" y="38100"/>
                </a:lnTo>
                <a:lnTo>
                  <a:pt x="133350" y="76200"/>
                </a:lnTo>
                <a:lnTo>
                  <a:pt x="38100" y="76200"/>
                </a:lnTo>
                <a:lnTo>
                  <a:pt x="38100" y="38100"/>
                </a:lnTo>
                <a:close/>
                <a:moveTo>
                  <a:pt x="38100" y="95250"/>
                </a:moveTo>
                <a:lnTo>
                  <a:pt x="57150" y="95250"/>
                </a:lnTo>
                <a:lnTo>
                  <a:pt x="57150" y="114300"/>
                </a:lnTo>
                <a:lnTo>
                  <a:pt x="38100" y="114300"/>
                </a:lnTo>
                <a:lnTo>
                  <a:pt x="38100" y="95250"/>
                </a:lnTo>
                <a:close/>
                <a:moveTo>
                  <a:pt x="38100" y="133350"/>
                </a:moveTo>
                <a:lnTo>
                  <a:pt x="57150" y="133350"/>
                </a:lnTo>
                <a:lnTo>
                  <a:pt x="57150" y="152400"/>
                </a:lnTo>
                <a:lnTo>
                  <a:pt x="38100" y="152400"/>
                </a:lnTo>
                <a:lnTo>
                  <a:pt x="38100" y="133350"/>
                </a:lnTo>
                <a:close/>
                <a:moveTo>
                  <a:pt x="76200" y="95250"/>
                </a:moveTo>
                <a:lnTo>
                  <a:pt x="95250" y="95250"/>
                </a:lnTo>
                <a:lnTo>
                  <a:pt x="95250" y="114300"/>
                </a:lnTo>
                <a:lnTo>
                  <a:pt x="76200" y="114300"/>
                </a:lnTo>
                <a:lnTo>
                  <a:pt x="76200" y="95250"/>
                </a:lnTo>
                <a:close/>
                <a:moveTo>
                  <a:pt x="76200" y="133350"/>
                </a:moveTo>
                <a:lnTo>
                  <a:pt x="95250" y="133350"/>
                </a:lnTo>
                <a:lnTo>
                  <a:pt x="95250" y="152400"/>
                </a:lnTo>
                <a:lnTo>
                  <a:pt x="76200" y="152400"/>
                </a:lnTo>
                <a:lnTo>
                  <a:pt x="76200" y="133350"/>
                </a:lnTo>
                <a:close/>
                <a:moveTo>
                  <a:pt x="114300" y="95250"/>
                </a:moveTo>
                <a:lnTo>
                  <a:pt x="133350" y="95250"/>
                </a:lnTo>
                <a:lnTo>
                  <a:pt x="133350" y="152400"/>
                </a:lnTo>
                <a:lnTo>
                  <a:pt x="114300" y="152400"/>
                </a:lnTo>
                <a:lnTo>
                  <a:pt x="114300" y="9525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83"/>
          <p:cNvSpPr/>
          <p:nvPr/>
        </p:nvSpPr>
        <p:spPr>
          <a:xfrm>
            <a:off x="2808938" y="1676260"/>
            <a:ext cx="247854" cy="240400"/>
          </a:xfrm>
          <a:custGeom>
            <a:rect b="b" l="l" r="r" t="t"/>
            <a:pathLst>
              <a:path extrusionOk="0" h="745425" w="745425">
                <a:moveTo>
                  <a:pt x="745426" y="559144"/>
                </a:moveTo>
                <a:cubicBezTo>
                  <a:pt x="745392" y="664152"/>
                  <a:pt x="672324" y="755002"/>
                  <a:pt x="569766" y="777554"/>
                </a:cubicBezTo>
                <a:lnTo>
                  <a:pt x="545987" y="706216"/>
                </a:lnTo>
                <a:cubicBezTo>
                  <a:pt x="590080" y="698954"/>
                  <a:pt x="628596" y="672310"/>
                  <a:pt x="650943" y="633612"/>
                </a:cubicBezTo>
                <a:lnTo>
                  <a:pt x="559069" y="633612"/>
                </a:lnTo>
                <a:cubicBezTo>
                  <a:pt x="517901" y="633612"/>
                  <a:pt x="484527" y="600238"/>
                  <a:pt x="484527" y="559069"/>
                </a:cubicBezTo>
                <a:lnTo>
                  <a:pt x="484527" y="409984"/>
                </a:lnTo>
                <a:cubicBezTo>
                  <a:pt x="484527" y="368815"/>
                  <a:pt x="517901" y="335442"/>
                  <a:pt x="559069" y="335442"/>
                </a:cubicBezTo>
                <a:lnTo>
                  <a:pt x="668572" y="335442"/>
                </a:lnTo>
                <a:cubicBezTo>
                  <a:pt x="647945" y="172043"/>
                  <a:pt x="498763" y="56304"/>
                  <a:pt x="335364" y="76931"/>
                </a:cubicBezTo>
                <a:cubicBezTo>
                  <a:pt x="200284" y="93983"/>
                  <a:pt x="93906" y="200361"/>
                  <a:pt x="76853" y="335442"/>
                </a:cubicBezTo>
                <a:lnTo>
                  <a:pt x="186356" y="335442"/>
                </a:lnTo>
                <a:cubicBezTo>
                  <a:pt x="227525" y="335442"/>
                  <a:pt x="260899" y="368815"/>
                  <a:pt x="260899" y="409984"/>
                </a:cubicBezTo>
                <a:lnTo>
                  <a:pt x="260899" y="559069"/>
                </a:lnTo>
                <a:cubicBezTo>
                  <a:pt x="260899" y="600238"/>
                  <a:pt x="227525" y="633612"/>
                  <a:pt x="186356" y="633612"/>
                </a:cubicBezTo>
                <a:lnTo>
                  <a:pt x="74543" y="633612"/>
                </a:lnTo>
                <a:cubicBezTo>
                  <a:pt x="33374" y="633612"/>
                  <a:pt x="0" y="600238"/>
                  <a:pt x="0" y="559069"/>
                </a:cubicBezTo>
                <a:lnTo>
                  <a:pt x="0" y="372713"/>
                </a:lnTo>
                <a:cubicBezTo>
                  <a:pt x="0" y="166864"/>
                  <a:pt x="166864" y="0"/>
                  <a:pt x="372713" y="0"/>
                </a:cubicBezTo>
                <a:cubicBezTo>
                  <a:pt x="578562" y="0"/>
                  <a:pt x="745426" y="166864"/>
                  <a:pt x="745426" y="372713"/>
                </a:cubicBezTo>
                <a:lnTo>
                  <a:pt x="745426" y="559144"/>
                </a:lnTo>
                <a:close/>
                <a:moveTo>
                  <a:pt x="670883" y="559069"/>
                </a:moveTo>
                <a:lnTo>
                  <a:pt x="670883" y="409984"/>
                </a:lnTo>
                <a:lnTo>
                  <a:pt x="559069" y="409984"/>
                </a:lnTo>
                <a:lnTo>
                  <a:pt x="559069" y="559069"/>
                </a:lnTo>
                <a:lnTo>
                  <a:pt x="670883" y="559069"/>
                </a:lnTo>
                <a:close/>
                <a:moveTo>
                  <a:pt x="74543" y="409984"/>
                </a:moveTo>
                <a:lnTo>
                  <a:pt x="74543" y="559069"/>
                </a:lnTo>
                <a:lnTo>
                  <a:pt x="186356" y="559069"/>
                </a:lnTo>
                <a:lnTo>
                  <a:pt x="186356" y="409984"/>
                </a:lnTo>
                <a:lnTo>
                  <a:pt x="74543" y="40998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83"/>
          <p:cNvSpPr/>
          <p:nvPr/>
        </p:nvSpPr>
        <p:spPr>
          <a:xfrm flipH="1">
            <a:off x="3262011" y="4499784"/>
            <a:ext cx="203656" cy="203656"/>
          </a:xfrm>
          <a:custGeom>
            <a:rect b="b" l="l" r="r" t="t"/>
            <a:pathLst>
              <a:path extrusionOk="0" h="993443" w="993443">
                <a:moveTo>
                  <a:pt x="496722" y="993443"/>
                </a:moveTo>
                <a:cubicBezTo>
                  <a:pt x="222382" y="993443"/>
                  <a:pt x="0" y="771061"/>
                  <a:pt x="0" y="496722"/>
                </a:cubicBezTo>
                <a:cubicBezTo>
                  <a:pt x="0" y="222382"/>
                  <a:pt x="222382" y="0"/>
                  <a:pt x="496722" y="0"/>
                </a:cubicBezTo>
                <a:cubicBezTo>
                  <a:pt x="771061" y="0"/>
                  <a:pt x="993443" y="222382"/>
                  <a:pt x="993443" y="496722"/>
                </a:cubicBezTo>
                <a:cubicBezTo>
                  <a:pt x="993443" y="771061"/>
                  <a:pt x="771061" y="993443"/>
                  <a:pt x="496722" y="993443"/>
                </a:cubicBezTo>
                <a:close/>
                <a:moveTo>
                  <a:pt x="382972" y="877558"/>
                </a:moveTo>
                <a:cubicBezTo>
                  <a:pt x="333967" y="773610"/>
                  <a:pt x="305577" y="661147"/>
                  <a:pt x="299374" y="546394"/>
                </a:cubicBezTo>
                <a:lnTo>
                  <a:pt x="102424" y="546394"/>
                </a:lnTo>
                <a:cubicBezTo>
                  <a:pt x="122172" y="702571"/>
                  <a:pt x="232165" y="832409"/>
                  <a:pt x="382972" y="877558"/>
                </a:cubicBezTo>
                <a:close/>
                <a:moveTo>
                  <a:pt x="398868" y="546394"/>
                </a:moveTo>
                <a:cubicBezTo>
                  <a:pt x="406368" y="667544"/>
                  <a:pt x="440990" y="781343"/>
                  <a:pt x="496722" y="881780"/>
                </a:cubicBezTo>
                <a:cubicBezTo>
                  <a:pt x="553960" y="778688"/>
                  <a:pt x="587395" y="664091"/>
                  <a:pt x="594576" y="546394"/>
                </a:cubicBezTo>
                <a:lnTo>
                  <a:pt x="398868" y="546394"/>
                </a:lnTo>
                <a:close/>
                <a:moveTo>
                  <a:pt x="891019" y="546394"/>
                </a:moveTo>
                <a:lnTo>
                  <a:pt x="694069" y="546394"/>
                </a:lnTo>
                <a:cubicBezTo>
                  <a:pt x="687867" y="661147"/>
                  <a:pt x="659477" y="773610"/>
                  <a:pt x="610471" y="877558"/>
                </a:cubicBezTo>
                <a:cubicBezTo>
                  <a:pt x="761278" y="832409"/>
                  <a:pt x="871272" y="702571"/>
                  <a:pt x="891019" y="546394"/>
                </a:cubicBezTo>
                <a:close/>
                <a:moveTo>
                  <a:pt x="102424" y="447050"/>
                </a:moveTo>
                <a:lnTo>
                  <a:pt x="299374" y="447050"/>
                </a:lnTo>
                <a:cubicBezTo>
                  <a:pt x="305577" y="332296"/>
                  <a:pt x="333967" y="219833"/>
                  <a:pt x="382972" y="115885"/>
                </a:cubicBezTo>
                <a:cubicBezTo>
                  <a:pt x="232165" y="161034"/>
                  <a:pt x="122172" y="290873"/>
                  <a:pt x="102424" y="447050"/>
                </a:cubicBezTo>
                <a:close/>
                <a:moveTo>
                  <a:pt x="398917" y="447050"/>
                </a:moveTo>
                <a:lnTo>
                  <a:pt x="594526" y="447050"/>
                </a:lnTo>
                <a:cubicBezTo>
                  <a:pt x="587361" y="329356"/>
                  <a:pt x="553943" y="214759"/>
                  <a:pt x="496722" y="111663"/>
                </a:cubicBezTo>
                <a:cubicBezTo>
                  <a:pt x="439483" y="214755"/>
                  <a:pt x="406048" y="329352"/>
                  <a:pt x="398868" y="447050"/>
                </a:cubicBezTo>
                <a:close/>
                <a:moveTo>
                  <a:pt x="610471" y="115885"/>
                </a:moveTo>
                <a:cubicBezTo>
                  <a:pt x="659477" y="219833"/>
                  <a:pt x="687867" y="332296"/>
                  <a:pt x="694069" y="447050"/>
                </a:cubicBezTo>
                <a:lnTo>
                  <a:pt x="891019" y="447050"/>
                </a:lnTo>
                <a:cubicBezTo>
                  <a:pt x="871271" y="290873"/>
                  <a:pt x="761278" y="161034"/>
                  <a:pt x="610471" y="115885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83"/>
          <p:cNvSpPr/>
          <p:nvPr/>
        </p:nvSpPr>
        <p:spPr>
          <a:xfrm flipH="1">
            <a:off x="1320303" y="1698054"/>
            <a:ext cx="219066" cy="197159"/>
          </a:xfrm>
          <a:custGeom>
            <a:rect b="b" l="l" r="r" t="t"/>
            <a:pathLst>
              <a:path extrusionOk="0" h="765666" w="850740">
                <a:moveTo>
                  <a:pt x="42537" y="0"/>
                </a:moveTo>
                <a:lnTo>
                  <a:pt x="808203" y="0"/>
                </a:lnTo>
                <a:cubicBezTo>
                  <a:pt x="831696" y="0"/>
                  <a:pt x="850740" y="19044"/>
                  <a:pt x="850740" y="42537"/>
                </a:cubicBezTo>
                <a:lnTo>
                  <a:pt x="850740" y="723129"/>
                </a:lnTo>
                <a:cubicBezTo>
                  <a:pt x="850740" y="746622"/>
                  <a:pt x="831696" y="765666"/>
                  <a:pt x="808203" y="765666"/>
                </a:cubicBezTo>
                <a:lnTo>
                  <a:pt x="42537" y="765666"/>
                </a:lnTo>
                <a:cubicBezTo>
                  <a:pt x="19044" y="765666"/>
                  <a:pt x="0" y="746622"/>
                  <a:pt x="0" y="723129"/>
                </a:cubicBezTo>
                <a:lnTo>
                  <a:pt x="0" y="42537"/>
                </a:lnTo>
                <a:cubicBezTo>
                  <a:pt x="0" y="19044"/>
                  <a:pt x="19044" y="0"/>
                  <a:pt x="42537" y="0"/>
                </a:cubicBezTo>
                <a:close/>
                <a:moveTo>
                  <a:pt x="765666" y="180272"/>
                </a:moveTo>
                <a:lnTo>
                  <a:pt x="428433" y="482285"/>
                </a:lnTo>
                <a:lnTo>
                  <a:pt x="85074" y="179336"/>
                </a:lnTo>
                <a:lnTo>
                  <a:pt x="85074" y="680592"/>
                </a:lnTo>
                <a:lnTo>
                  <a:pt x="765666" y="680592"/>
                </a:lnTo>
                <a:lnTo>
                  <a:pt x="765666" y="180272"/>
                </a:lnTo>
                <a:close/>
                <a:moveTo>
                  <a:pt x="106810" y="85074"/>
                </a:moveTo>
                <a:lnTo>
                  <a:pt x="427965" y="368455"/>
                </a:lnTo>
                <a:lnTo>
                  <a:pt x="744483" y="85074"/>
                </a:lnTo>
                <a:lnTo>
                  <a:pt x="106810" y="8507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83"/>
          <p:cNvSpPr/>
          <p:nvPr/>
        </p:nvSpPr>
        <p:spPr>
          <a:xfrm>
            <a:off x="3311298" y="1673493"/>
            <a:ext cx="253692" cy="247723"/>
          </a:xfrm>
          <a:custGeom>
            <a:rect b="b" l="l" r="r" t="t"/>
            <a:pathLst>
              <a:path extrusionOk="0" h="1193847" w="1193847">
                <a:moveTo>
                  <a:pt x="596924" y="1193848"/>
                </a:moveTo>
                <a:cubicBezTo>
                  <a:pt x="267243" y="1193848"/>
                  <a:pt x="0" y="926605"/>
                  <a:pt x="0" y="596924"/>
                </a:cubicBezTo>
                <a:cubicBezTo>
                  <a:pt x="0" y="329621"/>
                  <a:pt x="175675" y="103387"/>
                  <a:pt x="417847" y="27339"/>
                </a:cubicBezTo>
                <a:lnTo>
                  <a:pt x="417847" y="154126"/>
                </a:lnTo>
                <a:cubicBezTo>
                  <a:pt x="173395" y="253387"/>
                  <a:pt x="55695" y="532022"/>
                  <a:pt x="154957" y="776474"/>
                </a:cubicBezTo>
                <a:cubicBezTo>
                  <a:pt x="228018" y="956402"/>
                  <a:pt x="402728" y="1074198"/>
                  <a:pt x="596924" y="1074463"/>
                </a:cubicBezTo>
                <a:cubicBezTo>
                  <a:pt x="791539" y="1074457"/>
                  <a:pt x="966696" y="956395"/>
                  <a:pt x="1039722" y="776001"/>
                </a:cubicBezTo>
                <a:lnTo>
                  <a:pt x="1166508" y="776001"/>
                </a:lnTo>
                <a:cubicBezTo>
                  <a:pt x="1090460" y="1018173"/>
                  <a:pt x="864226" y="1193848"/>
                  <a:pt x="596924" y="1193848"/>
                </a:cubicBezTo>
                <a:close/>
                <a:moveTo>
                  <a:pt x="1190863" y="656616"/>
                </a:moveTo>
                <a:lnTo>
                  <a:pt x="537231" y="656616"/>
                </a:lnTo>
                <a:lnTo>
                  <a:pt x="537231" y="2985"/>
                </a:lnTo>
                <a:cubicBezTo>
                  <a:pt x="556870" y="1015"/>
                  <a:pt x="576807" y="0"/>
                  <a:pt x="596924" y="0"/>
                </a:cubicBezTo>
                <a:cubicBezTo>
                  <a:pt x="926605" y="0"/>
                  <a:pt x="1193848" y="267243"/>
                  <a:pt x="1193848" y="596924"/>
                </a:cubicBezTo>
                <a:cubicBezTo>
                  <a:pt x="1193848" y="617040"/>
                  <a:pt x="1192833" y="636977"/>
                  <a:pt x="1190863" y="656616"/>
                </a:cubicBezTo>
                <a:close/>
                <a:moveTo>
                  <a:pt x="656616" y="123086"/>
                </a:moveTo>
                <a:lnTo>
                  <a:pt x="656616" y="537231"/>
                </a:lnTo>
                <a:lnTo>
                  <a:pt x="1070762" y="537231"/>
                </a:lnTo>
                <a:cubicBezTo>
                  <a:pt x="1043431" y="320833"/>
                  <a:pt x="873015" y="150416"/>
                  <a:pt x="656616" y="123086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83"/>
          <p:cNvSpPr/>
          <p:nvPr/>
        </p:nvSpPr>
        <p:spPr>
          <a:xfrm flipH="1">
            <a:off x="6671067" y="2314232"/>
            <a:ext cx="254082" cy="254082"/>
          </a:xfrm>
          <a:custGeom>
            <a:rect b="b" l="l" r="r" t="t"/>
            <a:pathLst>
              <a:path extrusionOk="0" h="868656" w="868656">
                <a:moveTo>
                  <a:pt x="173731" y="738358"/>
                </a:moveTo>
                <a:lnTo>
                  <a:pt x="43433" y="738358"/>
                </a:lnTo>
                <a:cubicBezTo>
                  <a:pt x="19446" y="738358"/>
                  <a:pt x="0" y="718913"/>
                  <a:pt x="0" y="694925"/>
                </a:cubicBezTo>
                <a:lnTo>
                  <a:pt x="0" y="260597"/>
                </a:lnTo>
                <a:cubicBezTo>
                  <a:pt x="0" y="236610"/>
                  <a:pt x="19446" y="217164"/>
                  <a:pt x="43433" y="217164"/>
                </a:cubicBezTo>
                <a:lnTo>
                  <a:pt x="173731" y="217164"/>
                </a:lnTo>
                <a:lnTo>
                  <a:pt x="173731" y="43433"/>
                </a:lnTo>
                <a:cubicBezTo>
                  <a:pt x="173731" y="19446"/>
                  <a:pt x="193177" y="0"/>
                  <a:pt x="217164" y="0"/>
                </a:cubicBezTo>
                <a:lnTo>
                  <a:pt x="651493" y="0"/>
                </a:lnTo>
                <a:cubicBezTo>
                  <a:pt x="675480" y="0"/>
                  <a:pt x="694925" y="19446"/>
                  <a:pt x="694925" y="43433"/>
                </a:cubicBezTo>
                <a:lnTo>
                  <a:pt x="694925" y="217164"/>
                </a:lnTo>
                <a:lnTo>
                  <a:pt x="825224" y="217164"/>
                </a:lnTo>
                <a:cubicBezTo>
                  <a:pt x="849211" y="217164"/>
                  <a:pt x="868657" y="236610"/>
                  <a:pt x="868657" y="260597"/>
                </a:cubicBezTo>
                <a:lnTo>
                  <a:pt x="868657" y="694925"/>
                </a:lnTo>
                <a:cubicBezTo>
                  <a:pt x="868657" y="718913"/>
                  <a:pt x="849211" y="738358"/>
                  <a:pt x="825224" y="738358"/>
                </a:cubicBezTo>
                <a:lnTo>
                  <a:pt x="694925" y="738358"/>
                </a:lnTo>
                <a:lnTo>
                  <a:pt x="694925" y="825224"/>
                </a:lnTo>
                <a:cubicBezTo>
                  <a:pt x="694925" y="849211"/>
                  <a:pt x="675480" y="868657"/>
                  <a:pt x="651493" y="868657"/>
                </a:cubicBezTo>
                <a:lnTo>
                  <a:pt x="217164" y="868657"/>
                </a:lnTo>
                <a:cubicBezTo>
                  <a:pt x="193177" y="868657"/>
                  <a:pt x="173731" y="849211"/>
                  <a:pt x="173731" y="825224"/>
                </a:cubicBezTo>
                <a:lnTo>
                  <a:pt x="173731" y="738358"/>
                </a:lnTo>
                <a:close/>
                <a:moveTo>
                  <a:pt x="173731" y="651493"/>
                </a:moveTo>
                <a:lnTo>
                  <a:pt x="173731" y="608060"/>
                </a:lnTo>
                <a:cubicBezTo>
                  <a:pt x="173731" y="584072"/>
                  <a:pt x="193177" y="564627"/>
                  <a:pt x="217164" y="564627"/>
                </a:cubicBezTo>
                <a:lnTo>
                  <a:pt x="651493" y="564627"/>
                </a:lnTo>
                <a:cubicBezTo>
                  <a:pt x="675480" y="564627"/>
                  <a:pt x="694925" y="584072"/>
                  <a:pt x="694925" y="608060"/>
                </a:cubicBezTo>
                <a:lnTo>
                  <a:pt x="694925" y="651493"/>
                </a:lnTo>
                <a:lnTo>
                  <a:pt x="781791" y="651493"/>
                </a:lnTo>
                <a:lnTo>
                  <a:pt x="781791" y="304030"/>
                </a:lnTo>
                <a:lnTo>
                  <a:pt x="86866" y="304030"/>
                </a:lnTo>
                <a:lnTo>
                  <a:pt x="86866" y="651493"/>
                </a:lnTo>
                <a:lnTo>
                  <a:pt x="173731" y="651493"/>
                </a:lnTo>
                <a:close/>
                <a:moveTo>
                  <a:pt x="260597" y="86866"/>
                </a:moveTo>
                <a:lnTo>
                  <a:pt x="260597" y="217164"/>
                </a:lnTo>
                <a:lnTo>
                  <a:pt x="608060" y="217164"/>
                </a:lnTo>
                <a:lnTo>
                  <a:pt x="608060" y="86866"/>
                </a:lnTo>
                <a:lnTo>
                  <a:pt x="260597" y="86866"/>
                </a:lnTo>
                <a:close/>
                <a:moveTo>
                  <a:pt x="260597" y="651493"/>
                </a:moveTo>
                <a:lnTo>
                  <a:pt x="260597" y="781791"/>
                </a:lnTo>
                <a:lnTo>
                  <a:pt x="608060" y="781791"/>
                </a:lnTo>
                <a:lnTo>
                  <a:pt x="608060" y="651493"/>
                </a:lnTo>
                <a:lnTo>
                  <a:pt x="260597" y="651493"/>
                </a:lnTo>
                <a:close/>
                <a:moveTo>
                  <a:pt x="130299" y="347463"/>
                </a:moveTo>
                <a:lnTo>
                  <a:pt x="260597" y="347463"/>
                </a:lnTo>
                <a:lnTo>
                  <a:pt x="260597" y="434328"/>
                </a:lnTo>
                <a:lnTo>
                  <a:pt x="130299" y="434328"/>
                </a:lnTo>
                <a:lnTo>
                  <a:pt x="130299" y="34746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83"/>
          <p:cNvSpPr/>
          <p:nvPr/>
        </p:nvSpPr>
        <p:spPr>
          <a:xfrm>
            <a:off x="4295968" y="1696082"/>
            <a:ext cx="243935" cy="201124"/>
          </a:xfrm>
          <a:custGeom>
            <a:rect b="b" l="l" r="r" t="t"/>
            <a:pathLst>
              <a:path extrusionOk="0" h="829379" w="975740">
                <a:moveTo>
                  <a:pt x="512264" y="561051"/>
                </a:moveTo>
                <a:lnTo>
                  <a:pt x="512264" y="829379"/>
                </a:lnTo>
                <a:lnTo>
                  <a:pt x="0" y="414690"/>
                </a:lnTo>
                <a:lnTo>
                  <a:pt x="512264" y="0"/>
                </a:lnTo>
                <a:lnTo>
                  <a:pt x="512264" y="268329"/>
                </a:lnTo>
                <a:cubicBezTo>
                  <a:pt x="781714" y="268329"/>
                  <a:pt x="1000134" y="486748"/>
                  <a:pt x="1000134" y="756199"/>
                </a:cubicBezTo>
                <a:cubicBezTo>
                  <a:pt x="1000134" y="769517"/>
                  <a:pt x="999646" y="782690"/>
                  <a:pt x="998572" y="795716"/>
                </a:cubicBezTo>
                <a:cubicBezTo>
                  <a:pt x="922646" y="651356"/>
                  <a:pt x="772947" y="560988"/>
                  <a:pt x="609838" y="561050"/>
                </a:cubicBezTo>
                <a:lnTo>
                  <a:pt x="512264" y="561051"/>
                </a:lnTo>
                <a:close/>
                <a:moveTo>
                  <a:pt x="414690" y="624864"/>
                </a:moveTo>
                <a:lnTo>
                  <a:pt x="414690" y="463477"/>
                </a:lnTo>
                <a:lnTo>
                  <a:pt x="609838" y="463477"/>
                </a:lnTo>
                <a:cubicBezTo>
                  <a:pt x="679115" y="463477"/>
                  <a:pt x="746002" y="476698"/>
                  <a:pt x="807766" y="501189"/>
                </a:cubicBezTo>
                <a:cubicBezTo>
                  <a:pt x="733690" y="415181"/>
                  <a:pt x="625774" y="365775"/>
                  <a:pt x="512263" y="365903"/>
                </a:cubicBezTo>
                <a:lnTo>
                  <a:pt x="414690" y="365903"/>
                </a:lnTo>
                <a:lnTo>
                  <a:pt x="414690" y="204515"/>
                </a:lnTo>
                <a:lnTo>
                  <a:pt x="155094" y="414690"/>
                </a:lnTo>
                <a:lnTo>
                  <a:pt x="414690" y="62486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83"/>
          <p:cNvSpPr/>
          <p:nvPr/>
        </p:nvSpPr>
        <p:spPr>
          <a:xfrm>
            <a:off x="4794126" y="1676835"/>
            <a:ext cx="246692" cy="240200"/>
          </a:xfrm>
          <a:custGeom>
            <a:rect b="b" l="l" r="r" t="t"/>
            <a:pathLst>
              <a:path extrusionOk="0" h="865585" w="865585">
                <a:moveTo>
                  <a:pt x="16279" y="307368"/>
                </a:moveTo>
                <a:cubicBezTo>
                  <a:pt x="-5793" y="298496"/>
                  <a:pt x="-5534" y="285296"/>
                  <a:pt x="17751" y="277549"/>
                </a:cubicBezTo>
                <a:lnTo>
                  <a:pt x="843779" y="2206"/>
                </a:lnTo>
                <a:cubicBezTo>
                  <a:pt x="866674" y="-5411"/>
                  <a:pt x="879788" y="7400"/>
                  <a:pt x="873382" y="29818"/>
                </a:cubicBezTo>
                <a:lnTo>
                  <a:pt x="637337" y="855847"/>
                </a:lnTo>
                <a:cubicBezTo>
                  <a:pt x="630845" y="878742"/>
                  <a:pt x="616779" y="879780"/>
                  <a:pt x="606306" y="858876"/>
                </a:cubicBezTo>
                <a:lnTo>
                  <a:pt x="409125" y="464472"/>
                </a:lnTo>
                <a:lnTo>
                  <a:pt x="16279" y="307368"/>
                </a:lnTo>
                <a:close/>
                <a:moveTo>
                  <a:pt x="227915" y="298713"/>
                </a:moveTo>
                <a:lnTo>
                  <a:pt x="471837" y="396307"/>
                </a:lnTo>
                <a:lnTo>
                  <a:pt x="603406" y="659532"/>
                </a:lnTo>
                <a:lnTo>
                  <a:pt x="756874" y="122436"/>
                </a:lnTo>
                <a:lnTo>
                  <a:pt x="227872" y="29871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83"/>
          <p:cNvSpPr/>
          <p:nvPr/>
        </p:nvSpPr>
        <p:spPr>
          <a:xfrm>
            <a:off x="6573276" y="3760587"/>
            <a:ext cx="243234" cy="235937"/>
          </a:xfrm>
          <a:custGeom>
            <a:rect b="b" l="l" r="r" t="t"/>
            <a:pathLst>
              <a:path extrusionOk="0" h="972935" w="972935">
                <a:moveTo>
                  <a:pt x="535114" y="729701"/>
                </a:moveTo>
                <a:lnTo>
                  <a:pt x="535114" y="875642"/>
                </a:lnTo>
                <a:lnTo>
                  <a:pt x="778348" y="875642"/>
                </a:lnTo>
                <a:lnTo>
                  <a:pt x="778348" y="972935"/>
                </a:lnTo>
                <a:lnTo>
                  <a:pt x="194587" y="972935"/>
                </a:lnTo>
                <a:lnTo>
                  <a:pt x="194587" y="875642"/>
                </a:lnTo>
                <a:lnTo>
                  <a:pt x="437821" y="875642"/>
                </a:lnTo>
                <a:lnTo>
                  <a:pt x="437821" y="729701"/>
                </a:lnTo>
                <a:lnTo>
                  <a:pt x="97294" y="729701"/>
                </a:lnTo>
                <a:cubicBezTo>
                  <a:pt x="70427" y="729701"/>
                  <a:pt x="48647" y="707921"/>
                  <a:pt x="48647" y="681055"/>
                </a:cubicBezTo>
                <a:lnTo>
                  <a:pt x="48647" y="97294"/>
                </a:lnTo>
                <a:lnTo>
                  <a:pt x="0" y="97294"/>
                </a:lnTo>
                <a:lnTo>
                  <a:pt x="0" y="0"/>
                </a:lnTo>
                <a:lnTo>
                  <a:pt x="972935" y="0"/>
                </a:lnTo>
                <a:lnTo>
                  <a:pt x="972935" y="97294"/>
                </a:lnTo>
                <a:lnTo>
                  <a:pt x="924288" y="97294"/>
                </a:lnTo>
                <a:lnTo>
                  <a:pt x="924288" y="681055"/>
                </a:lnTo>
                <a:cubicBezTo>
                  <a:pt x="924288" y="707921"/>
                  <a:pt x="902508" y="729701"/>
                  <a:pt x="875642" y="729701"/>
                </a:cubicBezTo>
                <a:lnTo>
                  <a:pt x="535114" y="729701"/>
                </a:lnTo>
                <a:close/>
                <a:moveTo>
                  <a:pt x="145940" y="632408"/>
                </a:moveTo>
                <a:lnTo>
                  <a:pt x="826995" y="632408"/>
                </a:lnTo>
                <a:lnTo>
                  <a:pt x="826995" y="97294"/>
                </a:lnTo>
                <a:lnTo>
                  <a:pt x="145940" y="97294"/>
                </a:lnTo>
                <a:lnTo>
                  <a:pt x="145940" y="632408"/>
                </a:lnTo>
                <a:close/>
                <a:moveTo>
                  <a:pt x="389174" y="194587"/>
                </a:moveTo>
                <a:lnTo>
                  <a:pt x="632408" y="364851"/>
                </a:lnTo>
                <a:lnTo>
                  <a:pt x="389174" y="535114"/>
                </a:lnTo>
                <a:lnTo>
                  <a:pt x="389174" y="194587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Google Shape;779;p83"/>
          <p:cNvSpPr/>
          <p:nvPr/>
        </p:nvSpPr>
        <p:spPr>
          <a:xfrm>
            <a:off x="7062230" y="3755797"/>
            <a:ext cx="265704" cy="246280"/>
          </a:xfrm>
          <a:custGeom>
            <a:rect b="b" l="l" r="r" t="t"/>
            <a:pathLst>
              <a:path extrusionOk="0" h="306891" w="323044">
                <a:moveTo>
                  <a:pt x="177674" y="242283"/>
                </a:moveTo>
                <a:lnTo>
                  <a:pt x="177674" y="274588"/>
                </a:lnTo>
                <a:lnTo>
                  <a:pt x="242283" y="274588"/>
                </a:lnTo>
                <a:lnTo>
                  <a:pt x="242283" y="306892"/>
                </a:lnTo>
                <a:lnTo>
                  <a:pt x="80761" y="306892"/>
                </a:lnTo>
                <a:lnTo>
                  <a:pt x="80761" y="274588"/>
                </a:lnTo>
                <a:lnTo>
                  <a:pt x="145370" y="274588"/>
                </a:lnTo>
                <a:lnTo>
                  <a:pt x="145370" y="242283"/>
                </a:lnTo>
                <a:lnTo>
                  <a:pt x="16152" y="242283"/>
                </a:lnTo>
                <a:cubicBezTo>
                  <a:pt x="7232" y="242283"/>
                  <a:pt x="0" y="235052"/>
                  <a:pt x="0" y="226131"/>
                </a:cubicBezTo>
                <a:lnTo>
                  <a:pt x="0" y="16152"/>
                </a:lnTo>
                <a:cubicBezTo>
                  <a:pt x="0" y="7232"/>
                  <a:pt x="7232" y="0"/>
                  <a:pt x="16152" y="0"/>
                </a:cubicBezTo>
                <a:lnTo>
                  <a:pt x="306892" y="0"/>
                </a:lnTo>
                <a:cubicBezTo>
                  <a:pt x="315813" y="0"/>
                  <a:pt x="323044" y="7232"/>
                  <a:pt x="323044" y="16152"/>
                </a:cubicBezTo>
                <a:lnTo>
                  <a:pt x="323044" y="226131"/>
                </a:lnTo>
                <a:cubicBezTo>
                  <a:pt x="323044" y="235052"/>
                  <a:pt x="315813" y="242283"/>
                  <a:pt x="306892" y="242283"/>
                </a:cubicBezTo>
                <a:lnTo>
                  <a:pt x="177674" y="242283"/>
                </a:lnTo>
                <a:close/>
                <a:moveTo>
                  <a:pt x="32304" y="32304"/>
                </a:moveTo>
                <a:lnTo>
                  <a:pt x="32304" y="209979"/>
                </a:lnTo>
                <a:lnTo>
                  <a:pt x="290740" y="209979"/>
                </a:lnTo>
                <a:lnTo>
                  <a:pt x="290740" y="32304"/>
                </a:lnTo>
                <a:lnTo>
                  <a:pt x="32304" y="32304"/>
                </a:lnTo>
                <a:close/>
                <a:moveTo>
                  <a:pt x="129218" y="72685"/>
                </a:moveTo>
                <a:lnTo>
                  <a:pt x="209979" y="121142"/>
                </a:lnTo>
                <a:lnTo>
                  <a:pt x="129218" y="169598"/>
                </a:lnTo>
                <a:lnTo>
                  <a:pt x="129218" y="7268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83"/>
          <p:cNvSpPr/>
          <p:nvPr/>
        </p:nvSpPr>
        <p:spPr>
          <a:xfrm flipH="1">
            <a:off x="8490924" y="1669859"/>
            <a:ext cx="229039" cy="253149"/>
          </a:xfrm>
          <a:custGeom>
            <a:rect b="b" l="l" r="r" t="t"/>
            <a:pathLst>
              <a:path extrusionOk="0" h="1315058" w="1189814">
                <a:moveTo>
                  <a:pt x="1102849" y="878823"/>
                </a:moveTo>
                <a:lnTo>
                  <a:pt x="1178120" y="923973"/>
                </a:lnTo>
                <a:cubicBezTo>
                  <a:pt x="1192957" y="932856"/>
                  <a:pt x="1197785" y="952084"/>
                  <a:pt x="1188902" y="966921"/>
                </a:cubicBezTo>
                <a:cubicBezTo>
                  <a:pt x="1186252" y="971348"/>
                  <a:pt x="1182548" y="975052"/>
                  <a:pt x="1178120" y="977703"/>
                </a:cubicBezTo>
                <a:lnTo>
                  <a:pt x="628927" y="1307219"/>
                </a:lnTo>
                <a:cubicBezTo>
                  <a:pt x="609080" y="1319143"/>
                  <a:pt x="584273" y="1319143"/>
                  <a:pt x="564426" y="1307219"/>
                </a:cubicBezTo>
                <a:lnTo>
                  <a:pt x="15233" y="977703"/>
                </a:lnTo>
                <a:cubicBezTo>
                  <a:pt x="396" y="968820"/>
                  <a:pt x="-4431" y="949592"/>
                  <a:pt x="4451" y="934755"/>
                </a:cubicBezTo>
                <a:cubicBezTo>
                  <a:pt x="7102" y="930328"/>
                  <a:pt x="10805" y="926624"/>
                  <a:pt x="15233" y="923973"/>
                </a:cubicBezTo>
                <a:lnTo>
                  <a:pt x="90504" y="878823"/>
                </a:lnTo>
                <a:lnTo>
                  <a:pt x="596677" y="1182539"/>
                </a:lnTo>
                <a:lnTo>
                  <a:pt x="1102849" y="878823"/>
                </a:lnTo>
                <a:close/>
                <a:moveTo>
                  <a:pt x="1102849" y="584500"/>
                </a:moveTo>
                <a:lnTo>
                  <a:pt x="1178120" y="629651"/>
                </a:lnTo>
                <a:cubicBezTo>
                  <a:pt x="1192957" y="638533"/>
                  <a:pt x="1197785" y="657761"/>
                  <a:pt x="1188902" y="672598"/>
                </a:cubicBezTo>
                <a:cubicBezTo>
                  <a:pt x="1186252" y="677026"/>
                  <a:pt x="1182548" y="680730"/>
                  <a:pt x="1178120" y="683380"/>
                </a:cubicBezTo>
                <a:lnTo>
                  <a:pt x="596677" y="1032246"/>
                </a:lnTo>
                <a:lnTo>
                  <a:pt x="15233" y="683380"/>
                </a:lnTo>
                <a:cubicBezTo>
                  <a:pt x="396" y="674498"/>
                  <a:pt x="-4431" y="655270"/>
                  <a:pt x="4451" y="640433"/>
                </a:cubicBezTo>
                <a:cubicBezTo>
                  <a:pt x="7102" y="636005"/>
                  <a:pt x="10805" y="632301"/>
                  <a:pt x="15233" y="629651"/>
                </a:cubicBezTo>
                <a:lnTo>
                  <a:pt x="90504" y="584500"/>
                </a:lnTo>
                <a:lnTo>
                  <a:pt x="596677" y="888216"/>
                </a:lnTo>
                <a:lnTo>
                  <a:pt x="1102849" y="584500"/>
                </a:lnTo>
                <a:close/>
                <a:moveTo>
                  <a:pt x="628864" y="8943"/>
                </a:moveTo>
                <a:lnTo>
                  <a:pt x="1178120" y="338459"/>
                </a:lnTo>
                <a:cubicBezTo>
                  <a:pt x="1192957" y="347341"/>
                  <a:pt x="1197785" y="366570"/>
                  <a:pt x="1188902" y="381407"/>
                </a:cubicBezTo>
                <a:cubicBezTo>
                  <a:pt x="1186252" y="385834"/>
                  <a:pt x="1182548" y="389538"/>
                  <a:pt x="1178120" y="392189"/>
                </a:cubicBezTo>
                <a:lnTo>
                  <a:pt x="596677" y="741055"/>
                </a:lnTo>
                <a:lnTo>
                  <a:pt x="15233" y="392189"/>
                </a:lnTo>
                <a:cubicBezTo>
                  <a:pt x="396" y="383306"/>
                  <a:pt x="-4431" y="364078"/>
                  <a:pt x="4451" y="349241"/>
                </a:cubicBezTo>
                <a:cubicBezTo>
                  <a:pt x="7102" y="344813"/>
                  <a:pt x="10805" y="341110"/>
                  <a:pt x="15233" y="338459"/>
                </a:cubicBezTo>
                <a:lnTo>
                  <a:pt x="564426" y="8943"/>
                </a:lnTo>
                <a:cubicBezTo>
                  <a:pt x="584273" y="-2981"/>
                  <a:pt x="609080" y="-2981"/>
                  <a:pt x="628927" y="8943"/>
                </a:cubicBezTo>
                <a:close/>
                <a:moveTo>
                  <a:pt x="596677" y="135627"/>
                </a:moveTo>
                <a:lnTo>
                  <a:pt x="213869" y="365324"/>
                </a:lnTo>
                <a:lnTo>
                  <a:pt x="596677" y="595021"/>
                </a:lnTo>
                <a:lnTo>
                  <a:pt x="979484" y="365324"/>
                </a:lnTo>
                <a:lnTo>
                  <a:pt x="596677" y="135627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83"/>
          <p:cNvSpPr/>
          <p:nvPr/>
        </p:nvSpPr>
        <p:spPr>
          <a:xfrm>
            <a:off x="3726450" y="3015833"/>
            <a:ext cx="182003" cy="192114"/>
          </a:xfrm>
          <a:custGeom>
            <a:rect b="b" l="l" r="r" t="t"/>
            <a:pathLst>
              <a:path extrusionOk="0" h="529970" w="502077">
                <a:moveTo>
                  <a:pt x="210928" y="46972"/>
                </a:moveTo>
                <a:cubicBezTo>
                  <a:pt x="237383" y="41444"/>
                  <a:pt x="264694" y="41444"/>
                  <a:pt x="291149" y="46972"/>
                </a:cubicBezTo>
                <a:lnTo>
                  <a:pt x="338093" y="0"/>
                </a:lnTo>
                <a:lnTo>
                  <a:pt x="377562" y="39469"/>
                </a:lnTo>
                <a:lnTo>
                  <a:pt x="348274" y="68757"/>
                </a:lnTo>
                <a:cubicBezTo>
                  <a:pt x="382759" y="88611"/>
                  <a:pt x="410388" y="118487"/>
                  <a:pt x="427491" y="154417"/>
                </a:cubicBezTo>
                <a:lnTo>
                  <a:pt x="502077" y="154417"/>
                </a:lnTo>
                <a:lnTo>
                  <a:pt x="502077" y="210203"/>
                </a:lnTo>
                <a:lnTo>
                  <a:pt x="444338" y="210203"/>
                </a:lnTo>
                <a:cubicBezTo>
                  <a:pt x="445621" y="219324"/>
                  <a:pt x="446291" y="228612"/>
                  <a:pt x="446291" y="238096"/>
                </a:cubicBezTo>
                <a:lnTo>
                  <a:pt x="446291" y="265989"/>
                </a:lnTo>
                <a:lnTo>
                  <a:pt x="502077" y="265989"/>
                </a:lnTo>
                <a:lnTo>
                  <a:pt x="502077" y="321776"/>
                </a:lnTo>
                <a:lnTo>
                  <a:pt x="446291" y="321776"/>
                </a:lnTo>
                <a:lnTo>
                  <a:pt x="446291" y="349669"/>
                </a:lnTo>
                <a:cubicBezTo>
                  <a:pt x="446291" y="359152"/>
                  <a:pt x="445621" y="368441"/>
                  <a:pt x="444338" y="377562"/>
                </a:cubicBezTo>
                <a:lnTo>
                  <a:pt x="502077" y="377562"/>
                </a:lnTo>
                <a:lnTo>
                  <a:pt x="502077" y="433348"/>
                </a:lnTo>
                <a:lnTo>
                  <a:pt x="427491" y="433348"/>
                </a:lnTo>
                <a:cubicBezTo>
                  <a:pt x="381323" y="530800"/>
                  <a:pt x="264896" y="572374"/>
                  <a:pt x="167444" y="526206"/>
                </a:cubicBezTo>
                <a:cubicBezTo>
                  <a:pt x="126699" y="506903"/>
                  <a:pt x="93889" y="474094"/>
                  <a:pt x="74586" y="433348"/>
                </a:cubicBezTo>
                <a:lnTo>
                  <a:pt x="0" y="433348"/>
                </a:lnTo>
                <a:lnTo>
                  <a:pt x="0" y="377562"/>
                </a:lnTo>
                <a:lnTo>
                  <a:pt x="57739" y="377562"/>
                </a:lnTo>
                <a:cubicBezTo>
                  <a:pt x="56428" y="368322"/>
                  <a:pt x="55775" y="359001"/>
                  <a:pt x="55786" y="349669"/>
                </a:cubicBezTo>
                <a:lnTo>
                  <a:pt x="55786" y="321776"/>
                </a:lnTo>
                <a:lnTo>
                  <a:pt x="0" y="321776"/>
                </a:lnTo>
                <a:lnTo>
                  <a:pt x="0" y="265989"/>
                </a:lnTo>
                <a:lnTo>
                  <a:pt x="55786" y="265989"/>
                </a:lnTo>
                <a:lnTo>
                  <a:pt x="55786" y="238096"/>
                </a:lnTo>
                <a:cubicBezTo>
                  <a:pt x="55786" y="228612"/>
                  <a:pt x="56456" y="219324"/>
                  <a:pt x="57739" y="210203"/>
                </a:cubicBezTo>
                <a:lnTo>
                  <a:pt x="0" y="210203"/>
                </a:lnTo>
                <a:lnTo>
                  <a:pt x="0" y="154417"/>
                </a:lnTo>
                <a:lnTo>
                  <a:pt x="74586" y="154417"/>
                </a:lnTo>
                <a:cubicBezTo>
                  <a:pt x="91684" y="118477"/>
                  <a:pt x="119313" y="88590"/>
                  <a:pt x="153803" y="68729"/>
                </a:cubicBezTo>
                <a:lnTo>
                  <a:pt x="124515" y="39441"/>
                </a:lnTo>
                <a:lnTo>
                  <a:pt x="164012" y="28"/>
                </a:lnTo>
                <a:lnTo>
                  <a:pt x="210956" y="47000"/>
                </a:lnTo>
                <a:close/>
                <a:moveTo>
                  <a:pt x="251039" y="98630"/>
                </a:moveTo>
                <a:cubicBezTo>
                  <a:pt x="174014" y="98630"/>
                  <a:pt x="111573" y="161071"/>
                  <a:pt x="111573" y="238096"/>
                </a:cubicBezTo>
                <a:lnTo>
                  <a:pt x="111573" y="349669"/>
                </a:lnTo>
                <a:cubicBezTo>
                  <a:pt x="111573" y="426694"/>
                  <a:pt x="174014" y="489135"/>
                  <a:pt x="251039" y="489135"/>
                </a:cubicBezTo>
                <a:cubicBezTo>
                  <a:pt x="328063" y="489135"/>
                  <a:pt x="390504" y="426694"/>
                  <a:pt x="390504" y="349669"/>
                </a:cubicBezTo>
                <a:lnTo>
                  <a:pt x="390504" y="238096"/>
                </a:lnTo>
                <a:cubicBezTo>
                  <a:pt x="390504" y="161071"/>
                  <a:pt x="328063" y="98630"/>
                  <a:pt x="251039" y="98630"/>
                </a:cubicBezTo>
                <a:close/>
                <a:moveTo>
                  <a:pt x="167359" y="321776"/>
                </a:moveTo>
                <a:lnTo>
                  <a:pt x="334718" y="321776"/>
                </a:lnTo>
                <a:lnTo>
                  <a:pt x="334718" y="377562"/>
                </a:lnTo>
                <a:lnTo>
                  <a:pt x="167359" y="377562"/>
                </a:lnTo>
                <a:lnTo>
                  <a:pt x="167359" y="321776"/>
                </a:lnTo>
                <a:close/>
                <a:moveTo>
                  <a:pt x="167359" y="210203"/>
                </a:moveTo>
                <a:lnTo>
                  <a:pt x="334718" y="210203"/>
                </a:lnTo>
                <a:lnTo>
                  <a:pt x="334718" y="265989"/>
                </a:lnTo>
                <a:lnTo>
                  <a:pt x="167359" y="265989"/>
                </a:lnTo>
                <a:lnTo>
                  <a:pt x="167359" y="21020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83"/>
          <p:cNvSpPr/>
          <p:nvPr/>
        </p:nvSpPr>
        <p:spPr>
          <a:xfrm>
            <a:off x="1863370" y="2330354"/>
            <a:ext cx="232908" cy="221262"/>
          </a:xfrm>
          <a:custGeom>
            <a:rect b="b" l="l" r="r" t="t"/>
            <a:pathLst>
              <a:path extrusionOk="0" h="529970" w="557863">
                <a:moveTo>
                  <a:pt x="223145" y="0"/>
                </a:moveTo>
                <a:lnTo>
                  <a:pt x="334718" y="0"/>
                </a:lnTo>
                <a:cubicBezTo>
                  <a:pt x="457958" y="0"/>
                  <a:pt x="557863" y="99906"/>
                  <a:pt x="557863" y="223145"/>
                </a:cubicBezTo>
                <a:cubicBezTo>
                  <a:pt x="557863" y="346385"/>
                  <a:pt x="457958" y="446291"/>
                  <a:pt x="334718" y="446291"/>
                </a:cubicBezTo>
                <a:lnTo>
                  <a:pt x="334718" y="543917"/>
                </a:lnTo>
                <a:cubicBezTo>
                  <a:pt x="195252" y="488130"/>
                  <a:pt x="0" y="404451"/>
                  <a:pt x="0" y="223145"/>
                </a:cubicBezTo>
                <a:cubicBezTo>
                  <a:pt x="0" y="99906"/>
                  <a:pt x="99906" y="0"/>
                  <a:pt x="223145" y="0"/>
                </a:cubicBezTo>
                <a:close/>
                <a:moveTo>
                  <a:pt x="278932" y="390504"/>
                </a:moveTo>
                <a:lnTo>
                  <a:pt x="334718" y="390504"/>
                </a:lnTo>
                <a:cubicBezTo>
                  <a:pt x="427148" y="390504"/>
                  <a:pt x="502077" y="315575"/>
                  <a:pt x="502077" y="223145"/>
                </a:cubicBezTo>
                <a:cubicBezTo>
                  <a:pt x="502077" y="130716"/>
                  <a:pt x="427148" y="55786"/>
                  <a:pt x="334718" y="55786"/>
                </a:cubicBezTo>
                <a:lnTo>
                  <a:pt x="223145" y="55786"/>
                </a:lnTo>
                <a:cubicBezTo>
                  <a:pt x="130716" y="55786"/>
                  <a:pt x="55786" y="130716"/>
                  <a:pt x="55786" y="223145"/>
                </a:cubicBezTo>
                <a:cubicBezTo>
                  <a:pt x="55786" y="323840"/>
                  <a:pt x="124459" y="389556"/>
                  <a:pt x="278932" y="459679"/>
                </a:cubicBezTo>
                <a:lnTo>
                  <a:pt x="278932" y="39050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83"/>
          <p:cNvSpPr/>
          <p:nvPr/>
        </p:nvSpPr>
        <p:spPr>
          <a:xfrm>
            <a:off x="2348743" y="2330354"/>
            <a:ext cx="232908" cy="221262"/>
          </a:xfrm>
          <a:custGeom>
            <a:rect b="b" l="l" r="r" t="t"/>
            <a:pathLst>
              <a:path extrusionOk="0" h="529970" w="557863">
                <a:moveTo>
                  <a:pt x="347270" y="446291"/>
                </a:moveTo>
                <a:lnTo>
                  <a:pt x="278932" y="543917"/>
                </a:lnTo>
                <a:lnTo>
                  <a:pt x="210593" y="446291"/>
                </a:lnTo>
                <a:lnTo>
                  <a:pt x="27893" y="446291"/>
                </a:lnTo>
                <a:cubicBezTo>
                  <a:pt x="12488" y="446291"/>
                  <a:pt x="0" y="433802"/>
                  <a:pt x="0" y="418398"/>
                </a:cubicBezTo>
                <a:lnTo>
                  <a:pt x="0" y="27893"/>
                </a:lnTo>
                <a:cubicBezTo>
                  <a:pt x="0" y="12488"/>
                  <a:pt x="12488" y="0"/>
                  <a:pt x="27893" y="0"/>
                </a:cubicBezTo>
                <a:lnTo>
                  <a:pt x="529970" y="0"/>
                </a:lnTo>
                <a:cubicBezTo>
                  <a:pt x="545375" y="0"/>
                  <a:pt x="557863" y="12488"/>
                  <a:pt x="557863" y="27893"/>
                </a:cubicBezTo>
                <a:lnTo>
                  <a:pt x="557863" y="418398"/>
                </a:lnTo>
                <a:cubicBezTo>
                  <a:pt x="557863" y="433802"/>
                  <a:pt x="545375" y="446291"/>
                  <a:pt x="529970" y="446291"/>
                </a:cubicBezTo>
                <a:lnTo>
                  <a:pt x="347270" y="446291"/>
                </a:lnTo>
                <a:close/>
                <a:moveTo>
                  <a:pt x="318233" y="390504"/>
                </a:moveTo>
                <a:lnTo>
                  <a:pt x="502077" y="390504"/>
                </a:lnTo>
                <a:lnTo>
                  <a:pt x="502077" y="55786"/>
                </a:lnTo>
                <a:lnTo>
                  <a:pt x="55786" y="55786"/>
                </a:lnTo>
                <a:lnTo>
                  <a:pt x="55786" y="390504"/>
                </a:lnTo>
                <a:lnTo>
                  <a:pt x="239630" y="390504"/>
                </a:lnTo>
                <a:lnTo>
                  <a:pt x="278932" y="446625"/>
                </a:lnTo>
                <a:lnTo>
                  <a:pt x="318233" y="39050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83"/>
          <p:cNvSpPr/>
          <p:nvPr/>
        </p:nvSpPr>
        <p:spPr>
          <a:xfrm>
            <a:off x="2834116" y="2320775"/>
            <a:ext cx="239881" cy="239881"/>
          </a:xfrm>
          <a:custGeom>
            <a:rect b="b" l="l" r="r" t="t"/>
            <a:pathLst>
              <a:path extrusionOk="0" h="557863" w="557863">
                <a:moveTo>
                  <a:pt x="147583" y="525061"/>
                </a:moveTo>
                <a:lnTo>
                  <a:pt x="0" y="557863"/>
                </a:lnTo>
                <a:lnTo>
                  <a:pt x="32803" y="410281"/>
                </a:lnTo>
                <a:cubicBezTo>
                  <a:pt x="11200" y="369874"/>
                  <a:pt x="-69" y="324750"/>
                  <a:pt x="0" y="278932"/>
                </a:cubicBezTo>
                <a:cubicBezTo>
                  <a:pt x="0" y="124878"/>
                  <a:pt x="124878" y="0"/>
                  <a:pt x="278932" y="0"/>
                </a:cubicBezTo>
                <a:cubicBezTo>
                  <a:pt x="432986" y="0"/>
                  <a:pt x="557864" y="124878"/>
                  <a:pt x="557864" y="278932"/>
                </a:cubicBezTo>
                <a:cubicBezTo>
                  <a:pt x="557864" y="432986"/>
                  <a:pt x="432986" y="557863"/>
                  <a:pt x="278932" y="557863"/>
                </a:cubicBezTo>
                <a:cubicBezTo>
                  <a:pt x="233113" y="557932"/>
                  <a:pt x="187990" y="546663"/>
                  <a:pt x="147583" y="525061"/>
                </a:cubicBezTo>
                <a:close/>
                <a:moveTo>
                  <a:pt x="155672" y="466123"/>
                </a:moveTo>
                <a:lnTo>
                  <a:pt x="173886" y="475885"/>
                </a:lnTo>
                <a:cubicBezTo>
                  <a:pt x="206202" y="493155"/>
                  <a:pt x="242291" y="502153"/>
                  <a:pt x="278932" y="502077"/>
                </a:cubicBezTo>
                <a:cubicBezTo>
                  <a:pt x="402172" y="502077"/>
                  <a:pt x="502077" y="402171"/>
                  <a:pt x="502077" y="278932"/>
                </a:cubicBezTo>
                <a:cubicBezTo>
                  <a:pt x="502077" y="155692"/>
                  <a:pt x="402172" y="55786"/>
                  <a:pt x="278932" y="55786"/>
                </a:cubicBezTo>
                <a:cubicBezTo>
                  <a:pt x="155692" y="55786"/>
                  <a:pt x="55787" y="155692"/>
                  <a:pt x="55787" y="278932"/>
                </a:cubicBezTo>
                <a:cubicBezTo>
                  <a:pt x="55787" y="316141"/>
                  <a:pt x="64852" y="351956"/>
                  <a:pt x="82006" y="383977"/>
                </a:cubicBezTo>
                <a:lnTo>
                  <a:pt x="91741" y="402192"/>
                </a:lnTo>
                <a:lnTo>
                  <a:pt x="73471" y="484393"/>
                </a:lnTo>
                <a:lnTo>
                  <a:pt x="155672" y="46612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83"/>
          <p:cNvSpPr/>
          <p:nvPr/>
        </p:nvSpPr>
        <p:spPr>
          <a:xfrm>
            <a:off x="5601616" y="3017950"/>
            <a:ext cx="296086" cy="188418"/>
          </a:xfrm>
          <a:custGeom>
            <a:rect b="b" l="l" r="r" t="t"/>
            <a:pathLst>
              <a:path extrusionOk="0" h="390504" w="613649">
                <a:moveTo>
                  <a:pt x="613650" y="197233"/>
                </a:moveTo>
                <a:lnTo>
                  <a:pt x="416417" y="394465"/>
                </a:lnTo>
                <a:lnTo>
                  <a:pt x="376976" y="355024"/>
                </a:lnTo>
                <a:lnTo>
                  <a:pt x="534768" y="197233"/>
                </a:lnTo>
                <a:lnTo>
                  <a:pt x="376976" y="39441"/>
                </a:lnTo>
                <a:lnTo>
                  <a:pt x="416417" y="0"/>
                </a:lnTo>
                <a:lnTo>
                  <a:pt x="613650" y="197233"/>
                </a:lnTo>
                <a:close/>
                <a:moveTo>
                  <a:pt x="78882" y="197233"/>
                </a:moveTo>
                <a:lnTo>
                  <a:pt x="236674" y="355024"/>
                </a:lnTo>
                <a:lnTo>
                  <a:pt x="197233" y="394465"/>
                </a:lnTo>
                <a:lnTo>
                  <a:pt x="0" y="197233"/>
                </a:lnTo>
                <a:lnTo>
                  <a:pt x="197233" y="0"/>
                </a:lnTo>
                <a:lnTo>
                  <a:pt x="236674" y="39441"/>
                </a:lnTo>
                <a:lnTo>
                  <a:pt x="78882" y="19723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83"/>
          <p:cNvSpPr/>
          <p:nvPr/>
        </p:nvSpPr>
        <p:spPr>
          <a:xfrm>
            <a:off x="3327016" y="2336169"/>
            <a:ext cx="232908" cy="209617"/>
          </a:xfrm>
          <a:custGeom>
            <a:rect b="b" l="l" r="r" t="t"/>
            <a:pathLst>
              <a:path extrusionOk="0" h="502077" w="557863">
                <a:moveTo>
                  <a:pt x="205399" y="185693"/>
                </a:moveTo>
                <a:lnTo>
                  <a:pt x="67328" y="323764"/>
                </a:lnTo>
                <a:lnTo>
                  <a:pt x="212205" y="468641"/>
                </a:lnTo>
                <a:lnTo>
                  <a:pt x="244840" y="468641"/>
                </a:lnTo>
                <a:lnTo>
                  <a:pt x="244840" y="468585"/>
                </a:lnTo>
                <a:lnTo>
                  <a:pt x="277531" y="468585"/>
                </a:lnTo>
                <a:lnTo>
                  <a:pt x="382911" y="363205"/>
                </a:lnTo>
                <a:lnTo>
                  <a:pt x="205399" y="185693"/>
                </a:lnTo>
                <a:close/>
                <a:moveTo>
                  <a:pt x="244840" y="146252"/>
                </a:moveTo>
                <a:lnTo>
                  <a:pt x="422352" y="323764"/>
                </a:lnTo>
                <a:lnTo>
                  <a:pt x="501234" y="244854"/>
                </a:lnTo>
                <a:lnTo>
                  <a:pt x="323722" y="67342"/>
                </a:lnTo>
                <a:lnTo>
                  <a:pt x="244840" y="146252"/>
                </a:lnTo>
                <a:close/>
                <a:moveTo>
                  <a:pt x="356413" y="468585"/>
                </a:moveTo>
                <a:lnTo>
                  <a:pt x="551665" y="468585"/>
                </a:lnTo>
                <a:lnTo>
                  <a:pt x="551665" y="524372"/>
                </a:lnTo>
                <a:lnTo>
                  <a:pt x="300627" y="524372"/>
                </a:lnTo>
                <a:lnTo>
                  <a:pt x="189110" y="524427"/>
                </a:lnTo>
                <a:lnTo>
                  <a:pt x="8167" y="343484"/>
                </a:lnTo>
                <a:cubicBezTo>
                  <a:pt x="-2722" y="332592"/>
                  <a:pt x="-2722" y="314936"/>
                  <a:pt x="8167" y="304044"/>
                </a:cubicBezTo>
                <a:lnTo>
                  <a:pt x="303974" y="8181"/>
                </a:lnTo>
                <a:cubicBezTo>
                  <a:pt x="314861" y="-2718"/>
                  <a:pt x="332522" y="-2728"/>
                  <a:pt x="343421" y="8159"/>
                </a:cubicBezTo>
                <a:cubicBezTo>
                  <a:pt x="343428" y="8166"/>
                  <a:pt x="343435" y="8173"/>
                  <a:pt x="343443" y="8181"/>
                </a:cubicBezTo>
                <a:lnTo>
                  <a:pt x="560396" y="225134"/>
                </a:lnTo>
                <a:cubicBezTo>
                  <a:pt x="571285" y="236026"/>
                  <a:pt x="571285" y="253682"/>
                  <a:pt x="560396" y="264575"/>
                </a:cubicBezTo>
                <a:lnTo>
                  <a:pt x="356413" y="46858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83"/>
          <p:cNvSpPr/>
          <p:nvPr/>
        </p:nvSpPr>
        <p:spPr>
          <a:xfrm>
            <a:off x="1373972" y="2328442"/>
            <a:ext cx="237092" cy="225237"/>
          </a:xfrm>
          <a:custGeom>
            <a:rect b="b" l="l" r="r" t="t"/>
            <a:pathLst>
              <a:path extrusionOk="0" h="529970" w="557863">
                <a:moveTo>
                  <a:pt x="124264" y="446291"/>
                </a:moveTo>
                <a:lnTo>
                  <a:pt x="0" y="543917"/>
                </a:lnTo>
                <a:lnTo>
                  <a:pt x="0" y="27893"/>
                </a:lnTo>
                <a:cubicBezTo>
                  <a:pt x="0" y="12488"/>
                  <a:pt x="12488" y="0"/>
                  <a:pt x="27893" y="0"/>
                </a:cubicBezTo>
                <a:lnTo>
                  <a:pt x="529970" y="0"/>
                </a:lnTo>
                <a:cubicBezTo>
                  <a:pt x="545375" y="0"/>
                  <a:pt x="557863" y="12488"/>
                  <a:pt x="557863" y="27893"/>
                </a:cubicBezTo>
                <a:lnTo>
                  <a:pt x="557863" y="418398"/>
                </a:lnTo>
                <a:cubicBezTo>
                  <a:pt x="557863" y="433802"/>
                  <a:pt x="545375" y="446291"/>
                  <a:pt x="529970" y="446291"/>
                </a:cubicBezTo>
                <a:lnTo>
                  <a:pt x="124264" y="446291"/>
                </a:lnTo>
                <a:close/>
                <a:moveTo>
                  <a:pt x="55786" y="429136"/>
                </a:moveTo>
                <a:lnTo>
                  <a:pt x="104962" y="390504"/>
                </a:lnTo>
                <a:lnTo>
                  <a:pt x="502077" y="390504"/>
                </a:lnTo>
                <a:lnTo>
                  <a:pt x="502077" y="55786"/>
                </a:lnTo>
                <a:lnTo>
                  <a:pt x="55786" y="55786"/>
                </a:lnTo>
                <a:lnTo>
                  <a:pt x="55786" y="429136"/>
                </a:lnTo>
                <a:close/>
                <a:moveTo>
                  <a:pt x="251039" y="278932"/>
                </a:moveTo>
                <a:lnTo>
                  <a:pt x="306825" y="278932"/>
                </a:lnTo>
                <a:lnTo>
                  <a:pt x="306825" y="334718"/>
                </a:lnTo>
                <a:lnTo>
                  <a:pt x="251039" y="334718"/>
                </a:lnTo>
                <a:lnTo>
                  <a:pt x="251039" y="278932"/>
                </a:lnTo>
                <a:close/>
                <a:moveTo>
                  <a:pt x="251039" y="111573"/>
                </a:moveTo>
                <a:lnTo>
                  <a:pt x="306825" y="111573"/>
                </a:lnTo>
                <a:lnTo>
                  <a:pt x="306825" y="251039"/>
                </a:lnTo>
                <a:lnTo>
                  <a:pt x="251039" y="251039"/>
                </a:lnTo>
                <a:lnTo>
                  <a:pt x="251039" y="11157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83"/>
          <p:cNvSpPr/>
          <p:nvPr/>
        </p:nvSpPr>
        <p:spPr>
          <a:xfrm>
            <a:off x="7574308" y="3760587"/>
            <a:ext cx="237092" cy="237092"/>
          </a:xfrm>
          <a:custGeom>
            <a:rect b="b" l="l" r="r" t="t"/>
            <a:pathLst>
              <a:path extrusionOk="0" h="557863" w="557863">
                <a:moveTo>
                  <a:pt x="278932" y="502077"/>
                </a:moveTo>
                <a:cubicBezTo>
                  <a:pt x="402171" y="502077"/>
                  <a:pt x="502077" y="402171"/>
                  <a:pt x="502077" y="278932"/>
                </a:cubicBezTo>
                <a:cubicBezTo>
                  <a:pt x="502077" y="155692"/>
                  <a:pt x="402171" y="55786"/>
                  <a:pt x="278932" y="55786"/>
                </a:cubicBezTo>
                <a:cubicBezTo>
                  <a:pt x="155692" y="55786"/>
                  <a:pt x="55786" y="155692"/>
                  <a:pt x="55786" y="278932"/>
                </a:cubicBezTo>
                <a:cubicBezTo>
                  <a:pt x="55786" y="402171"/>
                  <a:pt x="155692" y="502077"/>
                  <a:pt x="278932" y="502077"/>
                </a:cubicBezTo>
                <a:close/>
                <a:moveTo>
                  <a:pt x="278932" y="557863"/>
                </a:moveTo>
                <a:cubicBezTo>
                  <a:pt x="124878" y="557863"/>
                  <a:pt x="0" y="432986"/>
                  <a:pt x="0" y="278932"/>
                </a:cubicBezTo>
                <a:cubicBezTo>
                  <a:pt x="0" y="124878"/>
                  <a:pt x="124878" y="0"/>
                  <a:pt x="278932" y="0"/>
                </a:cubicBezTo>
                <a:cubicBezTo>
                  <a:pt x="432986" y="0"/>
                  <a:pt x="557863" y="124878"/>
                  <a:pt x="557863" y="278932"/>
                </a:cubicBezTo>
                <a:cubicBezTo>
                  <a:pt x="557863" y="432986"/>
                  <a:pt x="432986" y="557863"/>
                  <a:pt x="278932" y="557863"/>
                </a:cubicBezTo>
                <a:close/>
                <a:moveTo>
                  <a:pt x="278932" y="390504"/>
                </a:moveTo>
                <a:cubicBezTo>
                  <a:pt x="340552" y="390504"/>
                  <a:pt x="390504" y="340552"/>
                  <a:pt x="390504" y="278932"/>
                </a:cubicBezTo>
                <a:cubicBezTo>
                  <a:pt x="390504" y="217312"/>
                  <a:pt x="340552" y="167359"/>
                  <a:pt x="278932" y="167359"/>
                </a:cubicBezTo>
                <a:cubicBezTo>
                  <a:pt x="217312" y="167359"/>
                  <a:pt x="167359" y="217312"/>
                  <a:pt x="167359" y="278932"/>
                </a:cubicBezTo>
                <a:cubicBezTo>
                  <a:pt x="167359" y="340552"/>
                  <a:pt x="217312" y="390504"/>
                  <a:pt x="278932" y="390504"/>
                </a:cubicBezTo>
                <a:close/>
                <a:moveTo>
                  <a:pt x="278932" y="446291"/>
                </a:moveTo>
                <a:cubicBezTo>
                  <a:pt x="186502" y="446291"/>
                  <a:pt x="111573" y="371362"/>
                  <a:pt x="111573" y="278932"/>
                </a:cubicBezTo>
                <a:cubicBezTo>
                  <a:pt x="111573" y="186502"/>
                  <a:pt x="186502" y="111573"/>
                  <a:pt x="278932" y="111573"/>
                </a:cubicBezTo>
                <a:cubicBezTo>
                  <a:pt x="371362" y="111573"/>
                  <a:pt x="446291" y="186502"/>
                  <a:pt x="446291" y="278932"/>
                </a:cubicBezTo>
                <a:cubicBezTo>
                  <a:pt x="446291" y="371362"/>
                  <a:pt x="371362" y="446291"/>
                  <a:pt x="278932" y="446291"/>
                </a:cubicBezTo>
                <a:close/>
                <a:moveTo>
                  <a:pt x="278932" y="334718"/>
                </a:moveTo>
                <a:cubicBezTo>
                  <a:pt x="248122" y="334718"/>
                  <a:pt x="223145" y="309742"/>
                  <a:pt x="223145" y="278932"/>
                </a:cubicBezTo>
                <a:cubicBezTo>
                  <a:pt x="223145" y="248122"/>
                  <a:pt x="248122" y="223145"/>
                  <a:pt x="278932" y="223145"/>
                </a:cubicBezTo>
                <a:cubicBezTo>
                  <a:pt x="309742" y="223145"/>
                  <a:pt x="334718" y="248122"/>
                  <a:pt x="334718" y="278932"/>
                </a:cubicBezTo>
                <a:cubicBezTo>
                  <a:pt x="334718" y="309742"/>
                  <a:pt x="309742" y="334718"/>
                  <a:pt x="278932" y="334718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83"/>
          <p:cNvSpPr/>
          <p:nvPr/>
        </p:nvSpPr>
        <p:spPr>
          <a:xfrm>
            <a:off x="423596" y="2340895"/>
            <a:ext cx="210593" cy="200064"/>
          </a:xfrm>
          <a:custGeom>
            <a:rect b="b" l="l" r="r" t="t"/>
            <a:pathLst>
              <a:path extrusionOk="0" h="529970" w="557863">
                <a:moveTo>
                  <a:pt x="124264" y="446291"/>
                </a:moveTo>
                <a:lnTo>
                  <a:pt x="0" y="543917"/>
                </a:lnTo>
                <a:lnTo>
                  <a:pt x="0" y="27893"/>
                </a:lnTo>
                <a:cubicBezTo>
                  <a:pt x="0" y="12488"/>
                  <a:pt x="12488" y="0"/>
                  <a:pt x="27893" y="0"/>
                </a:cubicBezTo>
                <a:lnTo>
                  <a:pt x="529970" y="0"/>
                </a:lnTo>
                <a:cubicBezTo>
                  <a:pt x="545375" y="0"/>
                  <a:pt x="557863" y="12488"/>
                  <a:pt x="557863" y="27893"/>
                </a:cubicBezTo>
                <a:lnTo>
                  <a:pt x="557863" y="418398"/>
                </a:lnTo>
                <a:cubicBezTo>
                  <a:pt x="557863" y="433802"/>
                  <a:pt x="545375" y="446291"/>
                  <a:pt x="529970" y="446291"/>
                </a:cubicBezTo>
                <a:lnTo>
                  <a:pt x="124264" y="446291"/>
                </a:lnTo>
                <a:close/>
                <a:moveTo>
                  <a:pt x="104962" y="390504"/>
                </a:moveTo>
                <a:lnTo>
                  <a:pt x="502077" y="390504"/>
                </a:lnTo>
                <a:lnTo>
                  <a:pt x="502077" y="55786"/>
                </a:lnTo>
                <a:lnTo>
                  <a:pt x="55786" y="55786"/>
                </a:lnTo>
                <a:lnTo>
                  <a:pt x="55786" y="429136"/>
                </a:lnTo>
                <a:lnTo>
                  <a:pt x="104962" y="390504"/>
                </a:lnTo>
                <a:close/>
                <a:moveTo>
                  <a:pt x="251039" y="195252"/>
                </a:moveTo>
                <a:lnTo>
                  <a:pt x="306825" y="195252"/>
                </a:lnTo>
                <a:lnTo>
                  <a:pt x="306825" y="251039"/>
                </a:lnTo>
                <a:lnTo>
                  <a:pt x="251039" y="251039"/>
                </a:lnTo>
                <a:lnTo>
                  <a:pt x="251039" y="195252"/>
                </a:lnTo>
                <a:close/>
                <a:moveTo>
                  <a:pt x="139466" y="195252"/>
                </a:moveTo>
                <a:lnTo>
                  <a:pt x="195252" y="195252"/>
                </a:lnTo>
                <a:lnTo>
                  <a:pt x="195252" y="251039"/>
                </a:lnTo>
                <a:lnTo>
                  <a:pt x="139466" y="251039"/>
                </a:lnTo>
                <a:lnTo>
                  <a:pt x="139466" y="195252"/>
                </a:lnTo>
                <a:close/>
                <a:moveTo>
                  <a:pt x="362611" y="195252"/>
                </a:moveTo>
                <a:lnTo>
                  <a:pt x="418398" y="195252"/>
                </a:lnTo>
                <a:lnTo>
                  <a:pt x="418398" y="251039"/>
                </a:lnTo>
                <a:lnTo>
                  <a:pt x="362611" y="251039"/>
                </a:lnTo>
                <a:lnTo>
                  <a:pt x="362611" y="195252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83"/>
          <p:cNvSpPr/>
          <p:nvPr/>
        </p:nvSpPr>
        <p:spPr>
          <a:xfrm>
            <a:off x="3812389" y="2336169"/>
            <a:ext cx="209826" cy="209826"/>
          </a:xfrm>
          <a:custGeom>
            <a:rect b="b" l="l" r="r" t="t"/>
            <a:pathLst>
              <a:path extrusionOk="0" h="474183" w="474183">
                <a:moveTo>
                  <a:pt x="355024" y="185679"/>
                </a:moveTo>
                <a:lnTo>
                  <a:pt x="315583" y="146238"/>
                </a:lnTo>
                <a:lnTo>
                  <a:pt x="55786" y="406035"/>
                </a:lnTo>
                <a:lnTo>
                  <a:pt x="55786" y="445476"/>
                </a:lnTo>
                <a:lnTo>
                  <a:pt x="95227" y="445476"/>
                </a:lnTo>
                <a:lnTo>
                  <a:pt x="355024" y="185679"/>
                </a:lnTo>
                <a:close/>
                <a:moveTo>
                  <a:pt x="394465" y="146238"/>
                </a:moveTo>
                <a:lnTo>
                  <a:pt x="433906" y="106797"/>
                </a:lnTo>
                <a:lnTo>
                  <a:pt x="394465" y="67356"/>
                </a:lnTo>
                <a:lnTo>
                  <a:pt x="355024" y="106797"/>
                </a:lnTo>
                <a:lnTo>
                  <a:pt x="394465" y="146238"/>
                </a:lnTo>
                <a:close/>
                <a:moveTo>
                  <a:pt x="118323" y="501262"/>
                </a:moveTo>
                <a:lnTo>
                  <a:pt x="0" y="501262"/>
                </a:lnTo>
                <a:lnTo>
                  <a:pt x="0" y="382911"/>
                </a:lnTo>
                <a:lnTo>
                  <a:pt x="374745" y="8167"/>
                </a:lnTo>
                <a:cubicBezTo>
                  <a:pt x="385637" y="-2722"/>
                  <a:pt x="403293" y="-2722"/>
                  <a:pt x="414186" y="8167"/>
                </a:cubicBezTo>
                <a:lnTo>
                  <a:pt x="493095" y="87077"/>
                </a:lnTo>
                <a:cubicBezTo>
                  <a:pt x="503984" y="97969"/>
                  <a:pt x="503984" y="115625"/>
                  <a:pt x="493095" y="126517"/>
                </a:cubicBezTo>
                <a:lnTo>
                  <a:pt x="118351" y="501262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83"/>
          <p:cNvSpPr/>
          <p:nvPr/>
        </p:nvSpPr>
        <p:spPr>
          <a:xfrm>
            <a:off x="886778" y="2329210"/>
            <a:ext cx="234302" cy="223145"/>
          </a:xfrm>
          <a:custGeom>
            <a:rect b="b" l="l" r="r" t="t"/>
            <a:pathLst>
              <a:path extrusionOk="0" h="557863" w="585756">
                <a:moveTo>
                  <a:pt x="124264" y="362611"/>
                </a:moveTo>
                <a:lnTo>
                  <a:pt x="0" y="460237"/>
                </a:lnTo>
                <a:lnTo>
                  <a:pt x="0" y="27893"/>
                </a:lnTo>
                <a:cubicBezTo>
                  <a:pt x="0" y="12488"/>
                  <a:pt x="12488" y="0"/>
                  <a:pt x="27893" y="0"/>
                </a:cubicBezTo>
                <a:lnTo>
                  <a:pt x="446291" y="0"/>
                </a:lnTo>
                <a:cubicBezTo>
                  <a:pt x="461696" y="0"/>
                  <a:pt x="474184" y="12488"/>
                  <a:pt x="474184" y="27893"/>
                </a:cubicBezTo>
                <a:lnTo>
                  <a:pt x="474184" y="362611"/>
                </a:lnTo>
                <a:lnTo>
                  <a:pt x="124264" y="362611"/>
                </a:lnTo>
                <a:close/>
                <a:moveTo>
                  <a:pt x="104962" y="306825"/>
                </a:moveTo>
                <a:lnTo>
                  <a:pt x="418398" y="306825"/>
                </a:lnTo>
                <a:lnTo>
                  <a:pt x="418398" y="55786"/>
                </a:lnTo>
                <a:lnTo>
                  <a:pt x="55786" y="55786"/>
                </a:lnTo>
                <a:lnTo>
                  <a:pt x="55786" y="345457"/>
                </a:lnTo>
                <a:lnTo>
                  <a:pt x="104962" y="306825"/>
                </a:lnTo>
                <a:close/>
                <a:moveTo>
                  <a:pt x="195252" y="418398"/>
                </a:moveTo>
                <a:lnTo>
                  <a:pt x="480795" y="418398"/>
                </a:lnTo>
                <a:lnTo>
                  <a:pt x="529970" y="457030"/>
                </a:lnTo>
                <a:lnTo>
                  <a:pt x="529970" y="167359"/>
                </a:lnTo>
                <a:lnTo>
                  <a:pt x="557863" y="167359"/>
                </a:lnTo>
                <a:cubicBezTo>
                  <a:pt x="573268" y="167359"/>
                  <a:pt x="585757" y="179847"/>
                  <a:pt x="585757" y="195252"/>
                </a:cubicBezTo>
                <a:lnTo>
                  <a:pt x="585757" y="571810"/>
                </a:lnTo>
                <a:lnTo>
                  <a:pt x="461492" y="474184"/>
                </a:lnTo>
                <a:lnTo>
                  <a:pt x="223145" y="474184"/>
                </a:lnTo>
                <a:cubicBezTo>
                  <a:pt x="207740" y="474184"/>
                  <a:pt x="195252" y="461696"/>
                  <a:pt x="195252" y="446291"/>
                </a:cubicBezTo>
                <a:lnTo>
                  <a:pt x="195252" y="418398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83"/>
          <p:cNvSpPr/>
          <p:nvPr/>
        </p:nvSpPr>
        <p:spPr>
          <a:xfrm>
            <a:off x="4274501" y="2321431"/>
            <a:ext cx="226562" cy="238486"/>
          </a:xfrm>
          <a:custGeom>
            <a:rect b="b" l="l" r="r" t="t"/>
            <a:pathLst>
              <a:path extrusionOk="0" h="557863" w="529970">
                <a:moveTo>
                  <a:pt x="207700" y="168259"/>
                </a:moveTo>
                <a:lnTo>
                  <a:pt x="278939" y="239498"/>
                </a:lnTo>
                <a:lnTo>
                  <a:pt x="466605" y="51833"/>
                </a:lnTo>
                <a:cubicBezTo>
                  <a:pt x="488389" y="30055"/>
                  <a:pt x="523702" y="30055"/>
                  <a:pt x="545486" y="51833"/>
                </a:cubicBezTo>
                <a:lnTo>
                  <a:pt x="207700" y="389619"/>
                </a:lnTo>
                <a:cubicBezTo>
                  <a:pt x="238998" y="442699"/>
                  <a:pt x="221339" y="511101"/>
                  <a:pt x="168259" y="542398"/>
                </a:cubicBezTo>
                <a:cubicBezTo>
                  <a:pt x="115179" y="573695"/>
                  <a:pt x="46778" y="556037"/>
                  <a:pt x="15481" y="502957"/>
                </a:cubicBezTo>
                <a:cubicBezTo>
                  <a:pt x="-15817" y="449877"/>
                  <a:pt x="1841" y="381476"/>
                  <a:pt x="54921" y="350179"/>
                </a:cubicBezTo>
                <a:cubicBezTo>
                  <a:pt x="89888" y="329561"/>
                  <a:pt x="133293" y="329561"/>
                  <a:pt x="168259" y="350179"/>
                </a:cubicBezTo>
                <a:lnTo>
                  <a:pt x="239498" y="278939"/>
                </a:lnTo>
                <a:lnTo>
                  <a:pt x="168259" y="207700"/>
                </a:lnTo>
                <a:cubicBezTo>
                  <a:pt x="115179" y="238998"/>
                  <a:pt x="46778" y="221339"/>
                  <a:pt x="15481" y="168259"/>
                </a:cubicBezTo>
                <a:cubicBezTo>
                  <a:pt x="-15817" y="115179"/>
                  <a:pt x="1841" y="46778"/>
                  <a:pt x="54921" y="15481"/>
                </a:cubicBezTo>
                <a:cubicBezTo>
                  <a:pt x="108001" y="-15817"/>
                  <a:pt x="176403" y="1841"/>
                  <a:pt x="207700" y="54921"/>
                </a:cubicBezTo>
                <a:cubicBezTo>
                  <a:pt x="228317" y="89888"/>
                  <a:pt x="228317" y="133293"/>
                  <a:pt x="207700" y="168259"/>
                </a:cubicBezTo>
                <a:close/>
                <a:moveTo>
                  <a:pt x="357765" y="318324"/>
                </a:moveTo>
                <a:lnTo>
                  <a:pt x="545486" y="506045"/>
                </a:lnTo>
                <a:cubicBezTo>
                  <a:pt x="523702" y="527823"/>
                  <a:pt x="488389" y="527823"/>
                  <a:pt x="466605" y="506045"/>
                </a:cubicBezTo>
                <a:lnTo>
                  <a:pt x="318297" y="357765"/>
                </a:lnTo>
                <a:lnTo>
                  <a:pt x="357765" y="318297"/>
                </a:lnTo>
                <a:close/>
                <a:moveTo>
                  <a:pt x="151021" y="406857"/>
                </a:moveTo>
                <a:cubicBezTo>
                  <a:pt x="129617" y="384696"/>
                  <a:pt x="94301" y="384082"/>
                  <a:pt x="72139" y="405486"/>
                </a:cubicBezTo>
                <a:cubicBezTo>
                  <a:pt x="49978" y="426890"/>
                  <a:pt x="49364" y="462207"/>
                  <a:pt x="70768" y="484368"/>
                </a:cubicBezTo>
                <a:cubicBezTo>
                  <a:pt x="71217" y="484833"/>
                  <a:pt x="71674" y="485290"/>
                  <a:pt x="72139" y="485739"/>
                </a:cubicBezTo>
                <a:cubicBezTo>
                  <a:pt x="94301" y="507143"/>
                  <a:pt x="129617" y="506529"/>
                  <a:pt x="151021" y="484368"/>
                </a:cubicBezTo>
                <a:cubicBezTo>
                  <a:pt x="171901" y="462750"/>
                  <a:pt x="171901" y="428476"/>
                  <a:pt x="151021" y="406857"/>
                </a:cubicBezTo>
                <a:close/>
                <a:moveTo>
                  <a:pt x="151021" y="151021"/>
                </a:moveTo>
                <a:cubicBezTo>
                  <a:pt x="173182" y="129617"/>
                  <a:pt x="173796" y="94301"/>
                  <a:pt x="152392" y="72139"/>
                </a:cubicBezTo>
                <a:cubicBezTo>
                  <a:pt x="130988" y="49978"/>
                  <a:pt x="95672" y="49364"/>
                  <a:pt x="73510" y="70768"/>
                </a:cubicBezTo>
                <a:cubicBezTo>
                  <a:pt x="73045" y="71217"/>
                  <a:pt x="72588" y="71674"/>
                  <a:pt x="72139" y="72139"/>
                </a:cubicBezTo>
                <a:cubicBezTo>
                  <a:pt x="50735" y="94301"/>
                  <a:pt x="51349" y="129617"/>
                  <a:pt x="73510" y="151021"/>
                </a:cubicBezTo>
                <a:cubicBezTo>
                  <a:pt x="95129" y="171901"/>
                  <a:pt x="129403" y="171901"/>
                  <a:pt x="151021" y="15102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83"/>
          <p:cNvSpPr/>
          <p:nvPr/>
        </p:nvSpPr>
        <p:spPr>
          <a:xfrm>
            <a:off x="4161876" y="3012043"/>
            <a:ext cx="223145" cy="200831"/>
          </a:xfrm>
          <a:custGeom>
            <a:rect b="b" l="l" r="r" t="t"/>
            <a:pathLst>
              <a:path extrusionOk="0" h="502077" w="557863">
                <a:moveTo>
                  <a:pt x="27893" y="0"/>
                </a:moveTo>
                <a:lnTo>
                  <a:pt x="529970" y="0"/>
                </a:lnTo>
                <a:cubicBezTo>
                  <a:pt x="545375" y="0"/>
                  <a:pt x="557863" y="12488"/>
                  <a:pt x="557863" y="27893"/>
                </a:cubicBezTo>
                <a:lnTo>
                  <a:pt x="557863" y="474184"/>
                </a:lnTo>
                <a:cubicBezTo>
                  <a:pt x="557863" y="489589"/>
                  <a:pt x="545375" y="502077"/>
                  <a:pt x="529970" y="502077"/>
                </a:cubicBezTo>
                <a:lnTo>
                  <a:pt x="27893" y="502077"/>
                </a:lnTo>
                <a:cubicBezTo>
                  <a:pt x="12488" y="502077"/>
                  <a:pt x="0" y="489589"/>
                  <a:pt x="0" y="474184"/>
                </a:cubicBezTo>
                <a:lnTo>
                  <a:pt x="0" y="27893"/>
                </a:lnTo>
                <a:cubicBezTo>
                  <a:pt x="0" y="12488"/>
                  <a:pt x="12488" y="0"/>
                  <a:pt x="27893" y="0"/>
                </a:cubicBezTo>
                <a:close/>
                <a:moveTo>
                  <a:pt x="55786" y="55786"/>
                </a:moveTo>
                <a:lnTo>
                  <a:pt x="55786" y="446291"/>
                </a:lnTo>
                <a:lnTo>
                  <a:pt x="502077" y="446291"/>
                </a:lnTo>
                <a:lnTo>
                  <a:pt x="502077" y="55786"/>
                </a:lnTo>
                <a:lnTo>
                  <a:pt x="55786" y="55786"/>
                </a:lnTo>
                <a:close/>
                <a:moveTo>
                  <a:pt x="278932" y="334718"/>
                </a:moveTo>
                <a:lnTo>
                  <a:pt x="446291" y="334718"/>
                </a:lnTo>
                <a:lnTo>
                  <a:pt x="446291" y="390504"/>
                </a:lnTo>
                <a:lnTo>
                  <a:pt x="278932" y="390504"/>
                </a:lnTo>
                <a:lnTo>
                  <a:pt x="278932" y="334718"/>
                </a:lnTo>
                <a:close/>
                <a:moveTo>
                  <a:pt x="185964" y="251039"/>
                </a:moveTo>
                <a:lnTo>
                  <a:pt x="107054" y="172157"/>
                </a:lnTo>
                <a:lnTo>
                  <a:pt x="146523" y="132688"/>
                </a:lnTo>
                <a:lnTo>
                  <a:pt x="264846" y="251039"/>
                </a:lnTo>
                <a:lnTo>
                  <a:pt x="146523" y="369389"/>
                </a:lnTo>
                <a:lnTo>
                  <a:pt x="107054" y="329920"/>
                </a:lnTo>
                <a:lnTo>
                  <a:pt x="185964" y="251039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83"/>
          <p:cNvSpPr/>
          <p:nvPr/>
        </p:nvSpPr>
        <p:spPr>
          <a:xfrm>
            <a:off x="431821" y="3025457"/>
            <a:ext cx="259801" cy="173200"/>
          </a:xfrm>
          <a:custGeom>
            <a:rect b="b" l="l" r="r" t="t"/>
            <a:pathLst>
              <a:path extrusionOk="0" h="692801" w="1039202">
                <a:moveTo>
                  <a:pt x="296915" y="692802"/>
                </a:moveTo>
                <a:lnTo>
                  <a:pt x="49486" y="692802"/>
                </a:lnTo>
                <a:cubicBezTo>
                  <a:pt x="22156" y="692802"/>
                  <a:pt x="0" y="670646"/>
                  <a:pt x="0" y="643316"/>
                </a:cubicBezTo>
                <a:lnTo>
                  <a:pt x="0" y="49486"/>
                </a:lnTo>
                <a:cubicBezTo>
                  <a:pt x="0" y="22156"/>
                  <a:pt x="22156" y="0"/>
                  <a:pt x="49486" y="0"/>
                </a:cubicBezTo>
                <a:lnTo>
                  <a:pt x="377329" y="0"/>
                </a:lnTo>
                <a:lnTo>
                  <a:pt x="319580" y="98972"/>
                </a:lnTo>
                <a:lnTo>
                  <a:pt x="98972" y="98972"/>
                </a:lnTo>
                <a:lnTo>
                  <a:pt x="98972" y="593830"/>
                </a:lnTo>
                <a:lnTo>
                  <a:pt x="296915" y="593830"/>
                </a:lnTo>
                <a:lnTo>
                  <a:pt x="296915" y="692802"/>
                </a:lnTo>
                <a:close/>
                <a:moveTo>
                  <a:pt x="513416" y="692802"/>
                </a:moveTo>
                <a:lnTo>
                  <a:pt x="571166" y="593830"/>
                </a:lnTo>
                <a:lnTo>
                  <a:pt x="791773" y="593830"/>
                </a:lnTo>
                <a:lnTo>
                  <a:pt x="791773" y="98972"/>
                </a:lnTo>
                <a:lnTo>
                  <a:pt x="593830" y="98972"/>
                </a:lnTo>
                <a:lnTo>
                  <a:pt x="593830" y="0"/>
                </a:lnTo>
                <a:lnTo>
                  <a:pt x="841259" y="0"/>
                </a:lnTo>
                <a:cubicBezTo>
                  <a:pt x="868589" y="0"/>
                  <a:pt x="890745" y="22156"/>
                  <a:pt x="890745" y="49486"/>
                </a:cubicBezTo>
                <a:lnTo>
                  <a:pt x="890745" y="643316"/>
                </a:lnTo>
                <a:cubicBezTo>
                  <a:pt x="890745" y="670646"/>
                  <a:pt x="868589" y="692802"/>
                  <a:pt x="841259" y="692802"/>
                </a:cubicBezTo>
                <a:lnTo>
                  <a:pt x="513416" y="692802"/>
                </a:lnTo>
                <a:close/>
                <a:moveTo>
                  <a:pt x="940231" y="197943"/>
                </a:moveTo>
                <a:lnTo>
                  <a:pt x="1039203" y="197943"/>
                </a:lnTo>
                <a:lnTo>
                  <a:pt x="1039203" y="494858"/>
                </a:lnTo>
                <a:lnTo>
                  <a:pt x="940231" y="494858"/>
                </a:lnTo>
                <a:lnTo>
                  <a:pt x="940231" y="197943"/>
                </a:lnTo>
                <a:close/>
                <a:moveTo>
                  <a:pt x="494858" y="296915"/>
                </a:moveTo>
                <a:lnTo>
                  <a:pt x="643316" y="296915"/>
                </a:lnTo>
                <a:lnTo>
                  <a:pt x="395887" y="692802"/>
                </a:lnTo>
                <a:lnTo>
                  <a:pt x="395887" y="395887"/>
                </a:lnTo>
                <a:lnTo>
                  <a:pt x="247429" y="395887"/>
                </a:lnTo>
                <a:lnTo>
                  <a:pt x="494858" y="0"/>
                </a:lnTo>
                <a:lnTo>
                  <a:pt x="494858" y="29691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83"/>
          <p:cNvSpPr/>
          <p:nvPr/>
        </p:nvSpPr>
        <p:spPr>
          <a:xfrm flipH="1">
            <a:off x="423660" y="3747754"/>
            <a:ext cx="214034" cy="262996"/>
          </a:xfrm>
          <a:custGeom>
            <a:rect b="b" l="l" r="r" t="t"/>
            <a:pathLst>
              <a:path extrusionOk="0" h="559565" w="559565">
                <a:moveTo>
                  <a:pt x="307761" y="503609"/>
                </a:moveTo>
                <a:lnTo>
                  <a:pt x="307761" y="559566"/>
                </a:lnTo>
                <a:lnTo>
                  <a:pt x="251805" y="559566"/>
                </a:lnTo>
                <a:lnTo>
                  <a:pt x="251805" y="503609"/>
                </a:lnTo>
                <a:lnTo>
                  <a:pt x="27978" y="503609"/>
                </a:lnTo>
                <a:cubicBezTo>
                  <a:pt x="12526" y="503609"/>
                  <a:pt x="0" y="491083"/>
                  <a:pt x="0" y="475631"/>
                </a:cubicBezTo>
                <a:lnTo>
                  <a:pt x="0" y="27978"/>
                </a:lnTo>
                <a:cubicBezTo>
                  <a:pt x="0" y="12526"/>
                  <a:pt x="12526" y="0"/>
                  <a:pt x="27978" y="0"/>
                </a:cubicBezTo>
                <a:lnTo>
                  <a:pt x="195848" y="0"/>
                </a:lnTo>
                <a:cubicBezTo>
                  <a:pt x="227974" y="-38"/>
                  <a:pt x="258559" y="13766"/>
                  <a:pt x="279783" y="37883"/>
                </a:cubicBezTo>
                <a:cubicBezTo>
                  <a:pt x="301007" y="13766"/>
                  <a:pt x="331592" y="-38"/>
                  <a:pt x="363718" y="0"/>
                </a:cubicBezTo>
                <a:lnTo>
                  <a:pt x="531588" y="0"/>
                </a:lnTo>
                <a:cubicBezTo>
                  <a:pt x="547040" y="0"/>
                  <a:pt x="559566" y="12526"/>
                  <a:pt x="559566" y="27978"/>
                </a:cubicBezTo>
                <a:lnTo>
                  <a:pt x="559566" y="475631"/>
                </a:lnTo>
                <a:cubicBezTo>
                  <a:pt x="559566" y="491083"/>
                  <a:pt x="547040" y="503609"/>
                  <a:pt x="531588" y="503609"/>
                </a:cubicBezTo>
                <a:lnTo>
                  <a:pt x="307761" y="503609"/>
                </a:lnTo>
                <a:close/>
                <a:moveTo>
                  <a:pt x="503609" y="447653"/>
                </a:moveTo>
                <a:lnTo>
                  <a:pt x="503609" y="55957"/>
                </a:lnTo>
                <a:lnTo>
                  <a:pt x="363718" y="55957"/>
                </a:lnTo>
                <a:cubicBezTo>
                  <a:pt x="332814" y="55957"/>
                  <a:pt x="307761" y="81009"/>
                  <a:pt x="307761" y="111913"/>
                </a:cubicBezTo>
                <a:lnTo>
                  <a:pt x="307761" y="447653"/>
                </a:lnTo>
                <a:lnTo>
                  <a:pt x="503609" y="447653"/>
                </a:lnTo>
                <a:close/>
                <a:moveTo>
                  <a:pt x="251805" y="447653"/>
                </a:moveTo>
                <a:lnTo>
                  <a:pt x="251805" y="111913"/>
                </a:lnTo>
                <a:cubicBezTo>
                  <a:pt x="251805" y="81009"/>
                  <a:pt x="226752" y="55957"/>
                  <a:pt x="195848" y="55957"/>
                </a:cubicBezTo>
                <a:lnTo>
                  <a:pt x="55957" y="55957"/>
                </a:lnTo>
                <a:lnTo>
                  <a:pt x="55957" y="447653"/>
                </a:lnTo>
                <a:lnTo>
                  <a:pt x="251805" y="44765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83"/>
          <p:cNvSpPr/>
          <p:nvPr/>
        </p:nvSpPr>
        <p:spPr>
          <a:xfrm flipH="1">
            <a:off x="883198" y="3760087"/>
            <a:ext cx="214669" cy="238521"/>
          </a:xfrm>
          <a:custGeom>
            <a:rect b="b" l="l" r="r" t="t"/>
            <a:pathLst>
              <a:path extrusionOk="0" h="722791" w="650512">
                <a:moveTo>
                  <a:pt x="144558" y="72279"/>
                </a:moveTo>
                <a:lnTo>
                  <a:pt x="144558" y="0"/>
                </a:lnTo>
                <a:lnTo>
                  <a:pt x="505954" y="0"/>
                </a:lnTo>
                <a:lnTo>
                  <a:pt x="505954" y="72279"/>
                </a:lnTo>
                <a:lnTo>
                  <a:pt x="614626" y="72279"/>
                </a:lnTo>
                <a:cubicBezTo>
                  <a:pt x="634430" y="72279"/>
                  <a:pt x="650513" y="88361"/>
                  <a:pt x="650513" y="108166"/>
                </a:cubicBezTo>
                <a:lnTo>
                  <a:pt x="650513" y="686905"/>
                </a:lnTo>
                <a:cubicBezTo>
                  <a:pt x="650493" y="706716"/>
                  <a:pt x="634437" y="722772"/>
                  <a:pt x="614626" y="722792"/>
                </a:cubicBezTo>
                <a:lnTo>
                  <a:pt x="35887" y="722792"/>
                </a:lnTo>
                <a:cubicBezTo>
                  <a:pt x="16075" y="722772"/>
                  <a:pt x="20" y="706716"/>
                  <a:pt x="0" y="686905"/>
                </a:cubicBezTo>
                <a:lnTo>
                  <a:pt x="0" y="108166"/>
                </a:lnTo>
                <a:cubicBezTo>
                  <a:pt x="0" y="88361"/>
                  <a:pt x="16082" y="72279"/>
                  <a:pt x="35887" y="72279"/>
                </a:cubicBezTo>
                <a:lnTo>
                  <a:pt x="144558" y="72279"/>
                </a:lnTo>
                <a:close/>
                <a:moveTo>
                  <a:pt x="144558" y="144558"/>
                </a:moveTo>
                <a:lnTo>
                  <a:pt x="72279" y="144558"/>
                </a:lnTo>
                <a:lnTo>
                  <a:pt x="72279" y="650513"/>
                </a:lnTo>
                <a:lnTo>
                  <a:pt x="578233" y="650513"/>
                </a:lnTo>
                <a:lnTo>
                  <a:pt x="578233" y="144558"/>
                </a:lnTo>
                <a:lnTo>
                  <a:pt x="505954" y="144558"/>
                </a:lnTo>
                <a:lnTo>
                  <a:pt x="505954" y="216838"/>
                </a:lnTo>
                <a:lnTo>
                  <a:pt x="144558" y="216838"/>
                </a:lnTo>
                <a:lnTo>
                  <a:pt x="144558" y="144558"/>
                </a:lnTo>
                <a:close/>
                <a:moveTo>
                  <a:pt x="216838" y="72279"/>
                </a:moveTo>
                <a:lnTo>
                  <a:pt x="216838" y="144558"/>
                </a:lnTo>
                <a:lnTo>
                  <a:pt x="433675" y="144558"/>
                </a:lnTo>
                <a:lnTo>
                  <a:pt x="433675" y="72279"/>
                </a:lnTo>
                <a:lnTo>
                  <a:pt x="216838" y="72279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83"/>
          <p:cNvSpPr/>
          <p:nvPr/>
        </p:nvSpPr>
        <p:spPr>
          <a:xfrm flipH="1">
            <a:off x="1343897" y="3760996"/>
            <a:ext cx="247922" cy="236116"/>
          </a:xfrm>
          <a:custGeom>
            <a:rect b="b" l="l" r="r" t="t"/>
            <a:pathLst>
              <a:path extrusionOk="0" h="1098216" w="1153127">
                <a:moveTo>
                  <a:pt x="0" y="0"/>
                </a:moveTo>
                <a:lnTo>
                  <a:pt x="878848" y="0"/>
                </a:lnTo>
                <a:cubicBezTo>
                  <a:pt x="939360" y="0"/>
                  <a:pt x="988395" y="49310"/>
                  <a:pt x="988395" y="109273"/>
                </a:cubicBezTo>
                <a:lnTo>
                  <a:pt x="988395" y="988944"/>
                </a:lnTo>
                <a:cubicBezTo>
                  <a:pt x="988395" y="1049291"/>
                  <a:pt x="939360" y="1098217"/>
                  <a:pt x="878848" y="1098217"/>
                </a:cubicBezTo>
                <a:lnTo>
                  <a:pt x="0" y="1098217"/>
                </a:lnTo>
                <a:lnTo>
                  <a:pt x="0" y="0"/>
                </a:lnTo>
                <a:close/>
                <a:moveTo>
                  <a:pt x="219643" y="109822"/>
                </a:moveTo>
                <a:lnTo>
                  <a:pt x="109822" y="109822"/>
                </a:lnTo>
                <a:lnTo>
                  <a:pt x="109822" y="988395"/>
                </a:lnTo>
                <a:lnTo>
                  <a:pt x="219643" y="988395"/>
                </a:lnTo>
                <a:lnTo>
                  <a:pt x="219643" y="109822"/>
                </a:lnTo>
                <a:close/>
                <a:moveTo>
                  <a:pt x="329465" y="988395"/>
                </a:moveTo>
                <a:lnTo>
                  <a:pt x="878573" y="988395"/>
                </a:lnTo>
                <a:lnTo>
                  <a:pt x="878573" y="109822"/>
                </a:lnTo>
                <a:lnTo>
                  <a:pt x="329465" y="109822"/>
                </a:lnTo>
                <a:lnTo>
                  <a:pt x="329465" y="988395"/>
                </a:lnTo>
                <a:close/>
                <a:moveTo>
                  <a:pt x="439287" y="768752"/>
                </a:moveTo>
                <a:cubicBezTo>
                  <a:pt x="439287" y="677772"/>
                  <a:pt x="513040" y="604019"/>
                  <a:pt x="604019" y="604019"/>
                </a:cubicBezTo>
                <a:cubicBezTo>
                  <a:pt x="694998" y="604019"/>
                  <a:pt x="768752" y="677772"/>
                  <a:pt x="768752" y="768752"/>
                </a:cubicBezTo>
                <a:lnTo>
                  <a:pt x="439287" y="768752"/>
                </a:lnTo>
                <a:close/>
                <a:moveTo>
                  <a:pt x="604019" y="549108"/>
                </a:moveTo>
                <a:cubicBezTo>
                  <a:pt x="543366" y="549108"/>
                  <a:pt x="494198" y="499940"/>
                  <a:pt x="494198" y="439287"/>
                </a:cubicBezTo>
                <a:cubicBezTo>
                  <a:pt x="494198" y="378634"/>
                  <a:pt x="543366" y="329465"/>
                  <a:pt x="604019" y="329465"/>
                </a:cubicBezTo>
                <a:cubicBezTo>
                  <a:pt x="664672" y="329465"/>
                  <a:pt x="713841" y="378634"/>
                  <a:pt x="713841" y="439287"/>
                </a:cubicBezTo>
                <a:cubicBezTo>
                  <a:pt x="713841" y="499940"/>
                  <a:pt x="664672" y="549108"/>
                  <a:pt x="604019" y="549108"/>
                </a:cubicBezTo>
                <a:close/>
                <a:moveTo>
                  <a:pt x="1043306" y="219643"/>
                </a:moveTo>
                <a:lnTo>
                  <a:pt x="1153128" y="219643"/>
                </a:lnTo>
                <a:lnTo>
                  <a:pt x="1153128" y="439287"/>
                </a:lnTo>
                <a:lnTo>
                  <a:pt x="1043306" y="439287"/>
                </a:lnTo>
                <a:lnTo>
                  <a:pt x="1043306" y="219643"/>
                </a:lnTo>
                <a:close/>
                <a:moveTo>
                  <a:pt x="1043306" y="549108"/>
                </a:moveTo>
                <a:lnTo>
                  <a:pt x="1153128" y="549108"/>
                </a:lnTo>
                <a:lnTo>
                  <a:pt x="1153128" y="768752"/>
                </a:lnTo>
                <a:lnTo>
                  <a:pt x="1043306" y="768752"/>
                </a:lnTo>
                <a:lnTo>
                  <a:pt x="1043306" y="549108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83"/>
          <p:cNvSpPr/>
          <p:nvPr/>
        </p:nvSpPr>
        <p:spPr>
          <a:xfrm flipH="1">
            <a:off x="4637536" y="3007027"/>
            <a:ext cx="233361" cy="210025"/>
          </a:xfrm>
          <a:custGeom>
            <a:rect b="b" l="l" r="r" t="t"/>
            <a:pathLst>
              <a:path extrusionOk="0" h="785140" w="872378">
                <a:moveTo>
                  <a:pt x="392570" y="697903"/>
                </a:moveTo>
                <a:lnTo>
                  <a:pt x="392570" y="261714"/>
                </a:lnTo>
                <a:lnTo>
                  <a:pt x="87238" y="261714"/>
                </a:lnTo>
                <a:lnTo>
                  <a:pt x="87238" y="697903"/>
                </a:lnTo>
                <a:lnTo>
                  <a:pt x="392570" y="697903"/>
                </a:lnTo>
                <a:close/>
                <a:moveTo>
                  <a:pt x="392570" y="174476"/>
                </a:moveTo>
                <a:lnTo>
                  <a:pt x="392570" y="43619"/>
                </a:lnTo>
                <a:cubicBezTo>
                  <a:pt x="392570" y="19529"/>
                  <a:pt x="412099" y="0"/>
                  <a:pt x="436189" y="0"/>
                </a:cubicBezTo>
                <a:lnTo>
                  <a:pt x="828759" y="0"/>
                </a:lnTo>
                <a:cubicBezTo>
                  <a:pt x="852849" y="0"/>
                  <a:pt x="872378" y="19529"/>
                  <a:pt x="872378" y="43619"/>
                </a:cubicBezTo>
                <a:lnTo>
                  <a:pt x="872378" y="741522"/>
                </a:lnTo>
                <a:cubicBezTo>
                  <a:pt x="872378" y="765612"/>
                  <a:pt x="852849" y="785141"/>
                  <a:pt x="828759" y="785141"/>
                </a:cubicBezTo>
                <a:lnTo>
                  <a:pt x="43619" y="785141"/>
                </a:lnTo>
                <a:cubicBezTo>
                  <a:pt x="19529" y="785141"/>
                  <a:pt x="0" y="765612"/>
                  <a:pt x="0" y="741522"/>
                </a:cubicBezTo>
                <a:lnTo>
                  <a:pt x="0" y="218095"/>
                </a:lnTo>
                <a:cubicBezTo>
                  <a:pt x="0" y="194005"/>
                  <a:pt x="19529" y="174476"/>
                  <a:pt x="43619" y="174476"/>
                </a:cubicBezTo>
                <a:lnTo>
                  <a:pt x="392570" y="174476"/>
                </a:lnTo>
                <a:close/>
                <a:moveTo>
                  <a:pt x="479808" y="87238"/>
                </a:moveTo>
                <a:lnTo>
                  <a:pt x="479808" y="697903"/>
                </a:lnTo>
                <a:lnTo>
                  <a:pt x="785141" y="697903"/>
                </a:lnTo>
                <a:lnTo>
                  <a:pt x="785141" y="87238"/>
                </a:lnTo>
                <a:lnTo>
                  <a:pt x="479808" y="87238"/>
                </a:lnTo>
                <a:close/>
                <a:moveTo>
                  <a:pt x="130857" y="567046"/>
                </a:moveTo>
                <a:lnTo>
                  <a:pt x="348951" y="567046"/>
                </a:lnTo>
                <a:lnTo>
                  <a:pt x="348951" y="654284"/>
                </a:lnTo>
                <a:lnTo>
                  <a:pt x="130857" y="654284"/>
                </a:lnTo>
                <a:lnTo>
                  <a:pt x="130857" y="567046"/>
                </a:lnTo>
                <a:close/>
                <a:moveTo>
                  <a:pt x="523427" y="567046"/>
                </a:moveTo>
                <a:lnTo>
                  <a:pt x="741522" y="567046"/>
                </a:lnTo>
                <a:lnTo>
                  <a:pt x="741522" y="654284"/>
                </a:lnTo>
                <a:lnTo>
                  <a:pt x="523427" y="654284"/>
                </a:lnTo>
                <a:lnTo>
                  <a:pt x="523427" y="567046"/>
                </a:lnTo>
                <a:close/>
                <a:moveTo>
                  <a:pt x="523427" y="436189"/>
                </a:moveTo>
                <a:lnTo>
                  <a:pt x="741522" y="436189"/>
                </a:lnTo>
                <a:lnTo>
                  <a:pt x="741522" y="523427"/>
                </a:lnTo>
                <a:lnTo>
                  <a:pt x="523427" y="523427"/>
                </a:lnTo>
                <a:lnTo>
                  <a:pt x="523427" y="436189"/>
                </a:lnTo>
                <a:close/>
                <a:moveTo>
                  <a:pt x="523427" y="305332"/>
                </a:moveTo>
                <a:lnTo>
                  <a:pt x="741522" y="305332"/>
                </a:lnTo>
                <a:lnTo>
                  <a:pt x="741522" y="392570"/>
                </a:lnTo>
                <a:lnTo>
                  <a:pt x="523427" y="392570"/>
                </a:lnTo>
                <a:lnTo>
                  <a:pt x="523427" y="305332"/>
                </a:lnTo>
                <a:close/>
                <a:moveTo>
                  <a:pt x="130857" y="436189"/>
                </a:moveTo>
                <a:lnTo>
                  <a:pt x="348951" y="436189"/>
                </a:lnTo>
                <a:lnTo>
                  <a:pt x="348951" y="523427"/>
                </a:lnTo>
                <a:lnTo>
                  <a:pt x="130857" y="523427"/>
                </a:lnTo>
                <a:lnTo>
                  <a:pt x="130857" y="436189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83"/>
          <p:cNvSpPr/>
          <p:nvPr/>
        </p:nvSpPr>
        <p:spPr>
          <a:xfrm flipH="1">
            <a:off x="8533638" y="2315551"/>
            <a:ext cx="238728" cy="251292"/>
          </a:xfrm>
          <a:custGeom>
            <a:rect b="b" l="l" r="r" t="t"/>
            <a:pathLst>
              <a:path extrusionOk="0" h="881727" w="837641">
                <a:moveTo>
                  <a:pt x="705382" y="264518"/>
                </a:moveTo>
                <a:lnTo>
                  <a:pt x="793555" y="264518"/>
                </a:lnTo>
                <a:cubicBezTo>
                  <a:pt x="817903" y="264518"/>
                  <a:pt x="837641" y="284256"/>
                  <a:pt x="837641" y="308605"/>
                </a:cubicBezTo>
                <a:lnTo>
                  <a:pt x="837641" y="837641"/>
                </a:lnTo>
                <a:cubicBezTo>
                  <a:pt x="837641" y="861989"/>
                  <a:pt x="817903" y="881728"/>
                  <a:pt x="793555" y="881728"/>
                </a:cubicBezTo>
                <a:lnTo>
                  <a:pt x="440864" y="881728"/>
                </a:lnTo>
                <a:cubicBezTo>
                  <a:pt x="416516" y="881728"/>
                  <a:pt x="396777" y="861989"/>
                  <a:pt x="396777" y="837641"/>
                </a:cubicBezTo>
                <a:lnTo>
                  <a:pt x="396777" y="793555"/>
                </a:lnTo>
                <a:lnTo>
                  <a:pt x="44086" y="793555"/>
                </a:lnTo>
                <a:cubicBezTo>
                  <a:pt x="19738" y="793555"/>
                  <a:pt x="0" y="773817"/>
                  <a:pt x="0" y="749468"/>
                </a:cubicBezTo>
                <a:lnTo>
                  <a:pt x="0" y="44086"/>
                </a:lnTo>
                <a:cubicBezTo>
                  <a:pt x="0" y="19738"/>
                  <a:pt x="19738" y="0"/>
                  <a:pt x="44086" y="0"/>
                </a:cubicBezTo>
                <a:lnTo>
                  <a:pt x="661296" y="0"/>
                </a:lnTo>
                <a:cubicBezTo>
                  <a:pt x="685644" y="0"/>
                  <a:pt x="705382" y="19738"/>
                  <a:pt x="705382" y="44086"/>
                </a:cubicBezTo>
                <a:lnTo>
                  <a:pt x="705382" y="264518"/>
                </a:lnTo>
                <a:close/>
                <a:moveTo>
                  <a:pt x="617209" y="264518"/>
                </a:moveTo>
                <a:lnTo>
                  <a:pt x="617209" y="88173"/>
                </a:lnTo>
                <a:lnTo>
                  <a:pt x="88173" y="88173"/>
                </a:lnTo>
                <a:lnTo>
                  <a:pt x="88173" y="705382"/>
                </a:lnTo>
                <a:lnTo>
                  <a:pt x="396777" y="705382"/>
                </a:lnTo>
                <a:lnTo>
                  <a:pt x="396777" y="308605"/>
                </a:lnTo>
                <a:cubicBezTo>
                  <a:pt x="396777" y="284256"/>
                  <a:pt x="416516" y="264518"/>
                  <a:pt x="440864" y="264518"/>
                </a:cubicBezTo>
                <a:lnTo>
                  <a:pt x="617209" y="264518"/>
                </a:lnTo>
                <a:close/>
                <a:moveTo>
                  <a:pt x="484950" y="352691"/>
                </a:moveTo>
                <a:lnTo>
                  <a:pt x="484950" y="793555"/>
                </a:lnTo>
                <a:lnTo>
                  <a:pt x="749468" y="793555"/>
                </a:lnTo>
                <a:lnTo>
                  <a:pt x="749468" y="352691"/>
                </a:lnTo>
                <a:lnTo>
                  <a:pt x="484950" y="35269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83"/>
          <p:cNvSpPr/>
          <p:nvPr/>
        </p:nvSpPr>
        <p:spPr>
          <a:xfrm flipH="1">
            <a:off x="1837141" y="3746180"/>
            <a:ext cx="239884" cy="266538"/>
          </a:xfrm>
          <a:custGeom>
            <a:rect b="b" l="l" r="r" t="t"/>
            <a:pathLst>
              <a:path extrusionOk="0" h="903518" w="813166">
                <a:moveTo>
                  <a:pt x="180704" y="180704"/>
                </a:moveTo>
                <a:lnTo>
                  <a:pt x="180704" y="45176"/>
                </a:lnTo>
                <a:cubicBezTo>
                  <a:pt x="180704" y="20226"/>
                  <a:pt x="200930" y="0"/>
                  <a:pt x="225880" y="0"/>
                </a:cubicBezTo>
                <a:lnTo>
                  <a:pt x="767991" y="0"/>
                </a:lnTo>
                <a:cubicBezTo>
                  <a:pt x="792941" y="0"/>
                  <a:pt x="813167" y="20226"/>
                  <a:pt x="813167" y="45176"/>
                </a:cubicBezTo>
                <a:lnTo>
                  <a:pt x="813167" y="677639"/>
                </a:lnTo>
                <a:cubicBezTo>
                  <a:pt x="813167" y="702589"/>
                  <a:pt x="792941" y="722815"/>
                  <a:pt x="767991" y="722815"/>
                </a:cubicBezTo>
                <a:lnTo>
                  <a:pt x="632463" y="722815"/>
                </a:lnTo>
                <a:lnTo>
                  <a:pt x="632463" y="858342"/>
                </a:lnTo>
                <a:cubicBezTo>
                  <a:pt x="632463" y="883280"/>
                  <a:pt x="612134" y="903518"/>
                  <a:pt x="586971" y="903518"/>
                </a:cubicBezTo>
                <a:lnTo>
                  <a:pt x="45492" y="903518"/>
                </a:lnTo>
                <a:cubicBezTo>
                  <a:pt x="20518" y="903668"/>
                  <a:pt x="151" y="883544"/>
                  <a:pt x="1" y="858569"/>
                </a:cubicBezTo>
                <a:cubicBezTo>
                  <a:pt x="0" y="858494"/>
                  <a:pt x="0" y="858418"/>
                  <a:pt x="0" y="858342"/>
                </a:cubicBezTo>
                <a:lnTo>
                  <a:pt x="136" y="225880"/>
                </a:lnTo>
                <a:cubicBezTo>
                  <a:pt x="136" y="200942"/>
                  <a:pt x="20465" y="180704"/>
                  <a:pt x="45628" y="180704"/>
                </a:cubicBezTo>
                <a:lnTo>
                  <a:pt x="180704" y="180704"/>
                </a:lnTo>
                <a:close/>
                <a:moveTo>
                  <a:pt x="90487" y="271056"/>
                </a:moveTo>
                <a:lnTo>
                  <a:pt x="90352" y="813167"/>
                </a:lnTo>
                <a:lnTo>
                  <a:pt x="542111" y="813167"/>
                </a:lnTo>
                <a:lnTo>
                  <a:pt x="542111" y="271056"/>
                </a:lnTo>
                <a:lnTo>
                  <a:pt x="90487" y="271056"/>
                </a:lnTo>
                <a:close/>
                <a:moveTo>
                  <a:pt x="271056" y="180704"/>
                </a:moveTo>
                <a:lnTo>
                  <a:pt x="632463" y="180704"/>
                </a:lnTo>
                <a:lnTo>
                  <a:pt x="632463" y="632463"/>
                </a:lnTo>
                <a:lnTo>
                  <a:pt x="722815" y="632463"/>
                </a:lnTo>
                <a:lnTo>
                  <a:pt x="722815" y="90352"/>
                </a:lnTo>
                <a:lnTo>
                  <a:pt x="271056" y="90352"/>
                </a:lnTo>
                <a:lnTo>
                  <a:pt x="271056" y="18070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83"/>
          <p:cNvSpPr/>
          <p:nvPr/>
        </p:nvSpPr>
        <p:spPr>
          <a:xfrm flipH="1">
            <a:off x="2322626" y="3760996"/>
            <a:ext cx="212937" cy="236597"/>
          </a:xfrm>
          <a:custGeom>
            <a:rect b="b" l="l" r="r" t="t"/>
            <a:pathLst>
              <a:path extrusionOk="0" h="844990" w="760491">
                <a:moveTo>
                  <a:pt x="253498" y="127"/>
                </a:moveTo>
                <a:lnTo>
                  <a:pt x="253498" y="0"/>
                </a:lnTo>
                <a:lnTo>
                  <a:pt x="718158" y="0"/>
                </a:lnTo>
                <a:cubicBezTo>
                  <a:pt x="741480" y="0"/>
                  <a:pt x="760492" y="19224"/>
                  <a:pt x="760492" y="41912"/>
                </a:cubicBezTo>
                <a:lnTo>
                  <a:pt x="760492" y="803079"/>
                </a:lnTo>
                <a:cubicBezTo>
                  <a:pt x="760469" y="826232"/>
                  <a:pt x="741692" y="844990"/>
                  <a:pt x="718538" y="844990"/>
                </a:cubicBezTo>
                <a:lnTo>
                  <a:pt x="41955" y="844990"/>
                </a:lnTo>
                <a:cubicBezTo>
                  <a:pt x="18622" y="844827"/>
                  <a:pt x="-162" y="825780"/>
                  <a:pt x="1" y="802447"/>
                </a:cubicBezTo>
                <a:cubicBezTo>
                  <a:pt x="1" y="802446"/>
                  <a:pt x="1" y="802446"/>
                  <a:pt x="1" y="802445"/>
                </a:cubicBezTo>
                <a:lnTo>
                  <a:pt x="1" y="253497"/>
                </a:lnTo>
                <a:lnTo>
                  <a:pt x="253498" y="127"/>
                </a:lnTo>
                <a:close/>
                <a:moveTo>
                  <a:pt x="119567" y="253497"/>
                </a:moveTo>
                <a:lnTo>
                  <a:pt x="253498" y="253497"/>
                </a:lnTo>
                <a:lnTo>
                  <a:pt x="253498" y="119566"/>
                </a:lnTo>
                <a:lnTo>
                  <a:pt x="119567" y="253497"/>
                </a:lnTo>
                <a:close/>
                <a:moveTo>
                  <a:pt x="337997" y="84499"/>
                </a:moveTo>
                <a:lnTo>
                  <a:pt x="337997" y="295747"/>
                </a:lnTo>
                <a:cubicBezTo>
                  <a:pt x="337997" y="319080"/>
                  <a:pt x="319081" y="337996"/>
                  <a:pt x="295748" y="337996"/>
                </a:cubicBezTo>
                <a:lnTo>
                  <a:pt x="84500" y="337996"/>
                </a:lnTo>
                <a:lnTo>
                  <a:pt x="84500" y="760491"/>
                </a:lnTo>
                <a:lnTo>
                  <a:pt x="675993" y="760491"/>
                </a:lnTo>
                <a:lnTo>
                  <a:pt x="675993" y="84499"/>
                </a:lnTo>
                <a:lnTo>
                  <a:pt x="337997" y="84499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83"/>
          <p:cNvSpPr/>
          <p:nvPr/>
        </p:nvSpPr>
        <p:spPr>
          <a:xfrm flipH="1">
            <a:off x="2780697" y="3752943"/>
            <a:ext cx="227899" cy="253222"/>
          </a:xfrm>
          <a:custGeom>
            <a:rect b="b" l="l" r="r" t="t"/>
            <a:pathLst>
              <a:path extrusionOk="0" h="873178" w="785860">
                <a:moveTo>
                  <a:pt x="523907" y="87318"/>
                </a:moveTo>
                <a:lnTo>
                  <a:pt x="87318" y="87318"/>
                </a:lnTo>
                <a:lnTo>
                  <a:pt x="87318" y="785861"/>
                </a:lnTo>
                <a:lnTo>
                  <a:pt x="698543" y="785861"/>
                </a:lnTo>
                <a:lnTo>
                  <a:pt x="698543" y="261954"/>
                </a:lnTo>
                <a:lnTo>
                  <a:pt x="523907" y="261954"/>
                </a:lnTo>
                <a:lnTo>
                  <a:pt x="523907" y="87318"/>
                </a:lnTo>
                <a:close/>
                <a:moveTo>
                  <a:pt x="0" y="43310"/>
                </a:moveTo>
                <a:cubicBezTo>
                  <a:pt x="0" y="19385"/>
                  <a:pt x="19516" y="0"/>
                  <a:pt x="43615" y="0"/>
                </a:cubicBezTo>
                <a:lnTo>
                  <a:pt x="567566" y="0"/>
                </a:lnTo>
                <a:lnTo>
                  <a:pt x="785861" y="218295"/>
                </a:lnTo>
                <a:lnTo>
                  <a:pt x="785861" y="829214"/>
                </a:lnTo>
                <a:cubicBezTo>
                  <a:pt x="786030" y="853325"/>
                  <a:pt x="766621" y="873009"/>
                  <a:pt x="742509" y="873178"/>
                </a:cubicBezTo>
                <a:cubicBezTo>
                  <a:pt x="742509" y="873178"/>
                  <a:pt x="742508" y="873178"/>
                  <a:pt x="742507" y="873178"/>
                </a:cubicBezTo>
                <a:lnTo>
                  <a:pt x="43353" y="873178"/>
                </a:lnTo>
                <a:cubicBezTo>
                  <a:pt x="19496" y="873012"/>
                  <a:pt x="190" y="853726"/>
                  <a:pt x="0" y="829869"/>
                </a:cubicBezTo>
                <a:lnTo>
                  <a:pt x="0" y="43310"/>
                </a:lnTo>
                <a:close/>
                <a:moveTo>
                  <a:pt x="459685" y="543379"/>
                </a:moveTo>
                <a:cubicBezTo>
                  <a:pt x="376368" y="592060"/>
                  <a:pt x="269362" y="563983"/>
                  <a:pt x="220680" y="480665"/>
                </a:cubicBezTo>
                <a:cubicBezTo>
                  <a:pt x="180745" y="412317"/>
                  <a:pt x="191750" y="325659"/>
                  <a:pt x="247502" y="269463"/>
                </a:cubicBezTo>
                <a:cubicBezTo>
                  <a:pt x="315708" y="201270"/>
                  <a:pt x="426281" y="201280"/>
                  <a:pt x="494475" y="269486"/>
                </a:cubicBezTo>
                <a:cubicBezTo>
                  <a:pt x="550772" y="325794"/>
                  <a:pt x="561854" y="413053"/>
                  <a:pt x="521418" y="481645"/>
                </a:cubicBezTo>
                <a:lnTo>
                  <a:pt x="617905" y="578131"/>
                </a:lnTo>
                <a:lnTo>
                  <a:pt x="556171" y="639909"/>
                </a:lnTo>
                <a:lnTo>
                  <a:pt x="459685" y="543423"/>
                </a:lnTo>
                <a:close/>
                <a:moveTo>
                  <a:pt x="432704" y="454664"/>
                </a:moveTo>
                <a:cubicBezTo>
                  <a:pt x="467391" y="421162"/>
                  <a:pt x="468352" y="365884"/>
                  <a:pt x="434849" y="331197"/>
                </a:cubicBezTo>
                <a:cubicBezTo>
                  <a:pt x="401347" y="296509"/>
                  <a:pt x="346069" y="295549"/>
                  <a:pt x="311382" y="329051"/>
                </a:cubicBezTo>
                <a:cubicBezTo>
                  <a:pt x="310654" y="329753"/>
                  <a:pt x="309939" y="330469"/>
                  <a:pt x="309236" y="331197"/>
                </a:cubicBezTo>
                <a:cubicBezTo>
                  <a:pt x="275734" y="365884"/>
                  <a:pt x="276695" y="421162"/>
                  <a:pt x="311382" y="454664"/>
                </a:cubicBezTo>
                <a:cubicBezTo>
                  <a:pt x="345220" y="487345"/>
                  <a:pt x="398866" y="487345"/>
                  <a:pt x="432704" y="454664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83"/>
          <p:cNvSpPr/>
          <p:nvPr/>
        </p:nvSpPr>
        <p:spPr>
          <a:xfrm flipH="1">
            <a:off x="3255737" y="3753749"/>
            <a:ext cx="224441" cy="249379"/>
          </a:xfrm>
          <a:custGeom>
            <a:rect b="b" l="l" r="r" t="t"/>
            <a:pathLst>
              <a:path extrusionOk="0" h="1017875" w="916087">
                <a:moveTo>
                  <a:pt x="916088" y="305363"/>
                </a:moveTo>
                <a:lnTo>
                  <a:pt x="916088" y="966625"/>
                </a:lnTo>
                <a:cubicBezTo>
                  <a:pt x="916285" y="994732"/>
                  <a:pt x="893660" y="1017678"/>
                  <a:pt x="865553" y="1017875"/>
                </a:cubicBezTo>
                <a:cubicBezTo>
                  <a:pt x="865552" y="1017875"/>
                  <a:pt x="865551" y="1017875"/>
                  <a:pt x="865550" y="1017875"/>
                </a:cubicBezTo>
                <a:lnTo>
                  <a:pt x="50537" y="1017875"/>
                </a:lnTo>
                <a:cubicBezTo>
                  <a:pt x="22646" y="1017875"/>
                  <a:pt x="28" y="995280"/>
                  <a:pt x="0" y="967388"/>
                </a:cubicBezTo>
                <a:lnTo>
                  <a:pt x="0" y="50487"/>
                </a:lnTo>
                <a:cubicBezTo>
                  <a:pt x="0" y="23157"/>
                  <a:pt x="22851" y="0"/>
                  <a:pt x="50996" y="0"/>
                </a:cubicBezTo>
                <a:lnTo>
                  <a:pt x="610572" y="0"/>
                </a:lnTo>
                <a:lnTo>
                  <a:pt x="916088" y="305363"/>
                </a:lnTo>
                <a:close/>
                <a:moveTo>
                  <a:pt x="814300" y="356256"/>
                </a:moveTo>
                <a:lnTo>
                  <a:pt x="559831" y="356256"/>
                </a:lnTo>
                <a:lnTo>
                  <a:pt x="559831" y="101788"/>
                </a:lnTo>
                <a:lnTo>
                  <a:pt x="101788" y="101788"/>
                </a:lnTo>
                <a:lnTo>
                  <a:pt x="101788" y="916088"/>
                </a:lnTo>
                <a:lnTo>
                  <a:pt x="814300" y="916088"/>
                </a:lnTo>
                <a:lnTo>
                  <a:pt x="814300" y="356256"/>
                </a:lnTo>
                <a:close/>
                <a:moveTo>
                  <a:pt x="254469" y="254469"/>
                </a:moveTo>
                <a:lnTo>
                  <a:pt x="407150" y="254469"/>
                </a:lnTo>
                <a:lnTo>
                  <a:pt x="407150" y="356256"/>
                </a:lnTo>
                <a:lnTo>
                  <a:pt x="254469" y="356256"/>
                </a:lnTo>
                <a:lnTo>
                  <a:pt x="254469" y="254469"/>
                </a:lnTo>
                <a:close/>
                <a:moveTo>
                  <a:pt x="254469" y="458044"/>
                </a:moveTo>
                <a:lnTo>
                  <a:pt x="661619" y="458044"/>
                </a:lnTo>
                <a:lnTo>
                  <a:pt x="661619" y="559831"/>
                </a:lnTo>
                <a:lnTo>
                  <a:pt x="254469" y="559831"/>
                </a:lnTo>
                <a:lnTo>
                  <a:pt x="254469" y="458044"/>
                </a:lnTo>
                <a:close/>
                <a:moveTo>
                  <a:pt x="254469" y="661619"/>
                </a:moveTo>
                <a:lnTo>
                  <a:pt x="661619" y="661619"/>
                </a:lnTo>
                <a:lnTo>
                  <a:pt x="661619" y="763406"/>
                </a:lnTo>
                <a:lnTo>
                  <a:pt x="254469" y="763406"/>
                </a:lnTo>
                <a:lnTo>
                  <a:pt x="254469" y="661619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83"/>
          <p:cNvSpPr/>
          <p:nvPr/>
        </p:nvSpPr>
        <p:spPr>
          <a:xfrm flipH="1">
            <a:off x="3725349" y="3757927"/>
            <a:ext cx="270029" cy="243027"/>
          </a:xfrm>
          <a:custGeom>
            <a:rect b="b" l="l" r="r" t="t"/>
            <a:pathLst>
              <a:path extrusionOk="0" h="759458" w="843842">
                <a:moveTo>
                  <a:pt x="439389" y="84384"/>
                </a:moveTo>
                <a:lnTo>
                  <a:pt x="801650" y="84384"/>
                </a:lnTo>
                <a:cubicBezTo>
                  <a:pt x="824952" y="84384"/>
                  <a:pt x="843843" y="103274"/>
                  <a:pt x="843843" y="126576"/>
                </a:cubicBezTo>
                <a:lnTo>
                  <a:pt x="843843" y="717266"/>
                </a:lnTo>
                <a:cubicBezTo>
                  <a:pt x="843843" y="740568"/>
                  <a:pt x="824952" y="759458"/>
                  <a:pt x="801650" y="759458"/>
                </a:cubicBezTo>
                <a:lnTo>
                  <a:pt x="42192" y="759458"/>
                </a:lnTo>
                <a:cubicBezTo>
                  <a:pt x="18890" y="759458"/>
                  <a:pt x="0" y="740568"/>
                  <a:pt x="0" y="717266"/>
                </a:cubicBezTo>
                <a:lnTo>
                  <a:pt x="0" y="42192"/>
                </a:lnTo>
                <a:cubicBezTo>
                  <a:pt x="0" y="18890"/>
                  <a:pt x="18890" y="0"/>
                  <a:pt x="42192" y="0"/>
                </a:cubicBezTo>
                <a:lnTo>
                  <a:pt x="355005" y="0"/>
                </a:lnTo>
                <a:lnTo>
                  <a:pt x="439389" y="84384"/>
                </a:lnTo>
                <a:close/>
                <a:moveTo>
                  <a:pt x="759458" y="337537"/>
                </a:moveTo>
                <a:lnTo>
                  <a:pt x="84384" y="337537"/>
                </a:lnTo>
                <a:lnTo>
                  <a:pt x="84384" y="675074"/>
                </a:lnTo>
                <a:lnTo>
                  <a:pt x="759458" y="675074"/>
                </a:lnTo>
                <a:lnTo>
                  <a:pt x="759458" y="337537"/>
                </a:lnTo>
                <a:close/>
                <a:moveTo>
                  <a:pt x="759458" y="253153"/>
                </a:moveTo>
                <a:lnTo>
                  <a:pt x="759458" y="168769"/>
                </a:lnTo>
                <a:lnTo>
                  <a:pt x="404454" y="168769"/>
                </a:lnTo>
                <a:lnTo>
                  <a:pt x="320069" y="84384"/>
                </a:lnTo>
                <a:lnTo>
                  <a:pt x="84384" y="84384"/>
                </a:lnTo>
                <a:lnTo>
                  <a:pt x="84384" y="253153"/>
                </a:lnTo>
                <a:lnTo>
                  <a:pt x="759458" y="25315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83"/>
          <p:cNvSpPr/>
          <p:nvPr/>
        </p:nvSpPr>
        <p:spPr>
          <a:xfrm>
            <a:off x="7177907" y="2316293"/>
            <a:ext cx="199182" cy="248977"/>
          </a:xfrm>
          <a:custGeom>
            <a:rect b="b" l="l" r="r" t="t"/>
            <a:pathLst>
              <a:path extrusionOk="0" h="682129" w="545703">
                <a:moveTo>
                  <a:pt x="243554" y="68213"/>
                </a:moveTo>
                <a:cubicBezTo>
                  <a:pt x="189598" y="68213"/>
                  <a:pt x="162142" y="73977"/>
                  <a:pt x="136869" y="87483"/>
                </a:cubicBezTo>
                <a:cubicBezTo>
                  <a:pt x="115792" y="98573"/>
                  <a:pt x="98573" y="115792"/>
                  <a:pt x="87483" y="136869"/>
                </a:cubicBezTo>
                <a:cubicBezTo>
                  <a:pt x="73977" y="162108"/>
                  <a:pt x="68213" y="189598"/>
                  <a:pt x="68213" y="243520"/>
                </a:cubicBezTo>
                <a:lnTo>
                  <a:pt x="68213" y="438541"/>
                </a:lnTo>
                <a:cubicBezTo>
                  <a:pt x="68213" y="492497"/>
                  <a:pt x="73977" y="519953"/>
                  <a:pt x="87483" y="545226"/>
                </a:cubicBezTo>
                <a:cubicBezTo>
                  <a:pt x="98977" y="566713"/>
                  <a:pt x="115382" y="583118"/>
                  <a:pt x="136869" y="594612"/>
                </a:cubicBezTo>
                <a:cubicBezTo>
                  <a:pt x="162108" y="608118"/>
                  <a:pt x="189598" y="613882"/>
                  <a:pt x="243554" y="613882"/>
                </a:cubicBezTo>
                <a:lnTo>
                  <a:pt x="302149" y="613882"/>
                </a:lnTo>
                <a:cubicBezTo>
                  <a:pt x="356106" y="613882"/>
                  <a:pt x="383561" y="608118"/>
                  <a:pt x="408834" y="594612"/>
                </a:cubicBezTo>
                <a:cubicBezTo>
                  <a:pt x="429911" y="583522"/>
                  <a:pt x="447131" y="566303"/>
                  <a:pt x="458220" y="545226"/>
                </a:cubicBezTo>
                <a:cubicBezTo>
                  <a:pt x="471726" y="519987"/>
                  <a:pt x="477490" y="492497"/>
                  <a:pt x="477490" y="438541"/>
                </a:cubicBezTo>
                <a:lnTo>
                  <a:pt x="477490" y="243520"/>
                </a:lnTo>
                <a:cubicBezTo>
                  <a:pt x="477490" y="189564"/>
                  <a:pt x="471726" y="162108"/>
                  <a:pt x="458220" y="136835"/>
                </a:cubicBezTo>
                <a:cubicBezTo>
                  <a:pt x="447131" y="115758"/>
                  <a:pt x="429911" y="98539"/>
                  <a:pt x="408834" y="87449"/>
                </a:cubicBezTo>
                <a:cubicBezTo>
                  <a:pt x="383595" y="73977"/>
                  <a:pt x="356106" y="68213"/>
                  <a:pt x="302183" y="68213"/>
                </a:cubicBezTo>
                <a:lnTo>
                  <a:pt x="243520" y="68213"/>
                </a:lnTo>
                <a:close/>
                <a:moveTo>
                  <a:pt x="243554" y="0"/>
                </a:moveTo>
                <a:lnTo>
                  <a:pt x="302149" y="0"/>
                </a:lnTo>
                <a:cubicBezTo>
                  <a:pt x="370840" y="0"/>
                  <a:pt x="407675" y="9482"/>
                  <a:pt x="441031" y="27319"/>
                </a:cubicBezTo>
                <a:cubicBezTo>
                  <a:pt x="473988" y="44764"/>
                  <a:pt x="500939" y="71715"/>
                  <a:pt x="518384" y="104673"/>
                </a:cubicBezTo>
                <a:cubicBezTo>
                  <a:pt x="536222" y="138029"/>
                  <a:pt x="545703" y="174864"/>
                  <a:pt x="545703" y="243554"/>
                </a:cubicBezTo>
                <a:lnTo>
                  <a:pt x="545703" y="438575"/>
                </a:lnTo>
                <a:cubicBezTo>
                  <a:pt x="545703" y="507265"/>
                  <a:pt x="536222" y="544100"/>
                  <a:pt x="518384" y="577456"/>
                </a:cubicBezTo>
                <a:cubicBezTo>
                  <a:pt x="500939" y="610414"/>
                  <a:pt x="473988" y="637365"/>
                  <a:pt x="441031" y="654810"/>
                </a:cubicBezTo>
                <a:cubicBezTo>
                  <a:pt x="407675" y="672648"/>
                  <a:pt x="370840" y="682129"/>
                  <a:pt x="302149" y="682129"/>
                </a:cubicBezTo>
                <a:lnTo>
                  <a:pt x="243520" y="682129"/>
                </a:lnTo>
                <a:cubicBezTo>
                  <a:pt x="174830" y="682129"/>
                  <a:pt x="137995" y="672648"/>
                  <a:pt x="104639" y="654810"/>
                </a:cubicBezTo>
                <a:cubicBezTo>
                  <a:pt x="71681" y="637365"/>
                  <a:pt x="44730" y="610414"/>
                  <a:pt x="27285" y="577456"/>
                </a:cubicBezTo>
                <a:cubicBezTo>
                  <a:pt x="9482" y="544100"/>
                  <a:pt x="0" y="507265"/>
                  <a:pt x="0" y="438575"/>
                </a:cubicBezTo>
                <a:lnTo>
                  <a:pt x="0" y="243520"/>
                </a:lnTo>
                <a:cubicBezTo>
                  <a:pt x="0" y="174830"/>
                  <a:pt x="9482" y="137995"/>
                  <a:pt x="27319" y="104639"/>
                </a:cubicBezTo>
                <a:cubicBezTo>
                  <a:pt x="44779" y="71689"/>
                  <a:pt x="71742" y="44750"/>
                  <a:pt x="104707" y="27319"/>
                </a:cubicBezTo>
                <a:cubicBezTo>
                  <a:pt x="138029" y="9482"/>
                  <a:pt x="174864" y="0"/>
                  <a:pt x="243554" y="0"/>
                </a:cubicBezTo>
                <a:close/>
                <a:moveTo>
                  <a:pt x="238745" y="136426"/>
                </a:moveTo>
                <a:lnTo>
                  <a:pt x="306958" y="136426"/>
                </a:lnTo>
                <a:lnTo>
                  <a:pt x="306958" y="306958"/>
                </a:lnTo>
                <a:lnTo>
                  <a:pt x="238745" y="306958"/>
                </a:lnTo>
                <a:lnTo>
                  <a:pt x="238745" y="13642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83"/>
          <p:cNvSpPr/>
          <p:nvPr/>
        </p:nvSpPr>
        <p:spPr>
          <a:xfrm>
            <a:off x="7629950" y="2330117"/>
            <a:ext cx="222114" cy="222114"/>
          </a:xfrm>
          <a:custGeom>
            <a:rect b="b" l="l" r="r" t="t"/>
            <a:pathLst>
              <a:path extrusionOk="0" h="846147" w="846147">
                <a:moveTo>
                  <a:pt x="299254" y="361117"/>
                </a:moveTo>
                <a:cubicBezTo>
                  <a:pt x="343363" y="438609"/>
                  <a:pt x="407538" y="502784"/>
                  <a:pt x="485030" y="546893"/>
                </a:cubicBezTo>
                <a:lnTo>
                  <a:pt x="526585" y="488697"/>
                </a:lnTo>
                <a:cubicBezTo>
                  <a:pt x="540416" y="469330"/>
                  <a:pt x="566539" y="463354"/>
                  <a:pt x="587414" y="474783"/>
                </a:cubicBezTo>
                <a:cubicBezTo>
                  <a:pt x="653899" y="511116"/>
                  <a:pt x="727320" y="532968"/>
                  <a:pt x="802852" y="538902"/>
                </a:cubicBezTo>
                <a:cubicBezTo>
                  <a:pt x="827300" y="540839"/>
                  <a:pt x="846150" y="561245"/>
                  <a:pt x="846147" y="585769"/>
                </a:cubicBezTo>
                <a:lnTo>
                  <a:pt x="846147" y="795519"/>
                </a:lnTo>
                <a:cubicBezTo>
                  <a:pt x="846152" y="819629"/>
                  <a:pt x="827917" y="839833"/>
                  <a:pt x="803934" y="842292"/>
                </a:cubicBezTo>
                <a:cubicBezTo>
                  <a:pt x="779019" y="844878"/>
                  <a:pt x="753917" y="846147"/>
                  <a:pt x="728627" y="846147"/>
                </a:cubicBezTo>
                <a:cubicBezTo>
                  <a:pt x="326237" y="846147"/>
                  <a:pt x="0" y="519910"/>
                  <a:pt x="0" y="117520"/>
                </a:cubicBezTo>
                <a:cubicBezTo>
                  <a:pt x="0" y="92230"/>
                  <a:pt x="1269" y="67128"/>
                  <a:pt x="3855" y="42213"/>
                </a:cubicBezTo>
                <a:cubicBezTo>
                  <a:pt x="6314" y="18230"/>
                  <a:pt x="26519" y="-5"/>
                  <a:pt x="50628" y="0"/>
                </a:cubicBezTo>
                <a:lnTo>
                  <a:pt x="260378" y="0"/>
                </a:lnTo>
                <a:cubicBezTo>
                  <a:pt x="284902" y="-3"/>
                  <a:pt x="305308" y="18847"/>
                  <a:pt x="307245" y="43295"/>
                </a:cubicBezTo>
                <a:cubicBezTo>
                  <a:pt x="313179" y="118827"/>
                  <a:pt x="335031" y="192248"/>
                  <a:pt x="371365" y="258733"/>
                </a:cubicBezTo>
                <a:cubicBezTo>
                  <a:pt x="382793" y="279608"/>
                  <a:pt x="376817" y="305731"/>
                  <a:pt x="357450" y="319562"/>
                </a:cubicBezTo>
                <a:lnTo>
                  <a:pt x="299254" y="361117"/>
                </a:lnTo>
                <a:close/>
                <a:moveTo>
                  <a:pt x="180699" y="330232"/>
                </a:moveTo>
                <a:lnTo>
                  <a:pt x="270015" y="266442"/>
                </a:lnTo>
                <a:cubicBezTo>
                  <a:pt x="244667" y="211729"/>
                  <a:pt x="227301" y="153662"/>
                  <a:pt x="218447" y="94016"/>
                </a:cubicBezTo>
                <a:lnTo>
                  <a:pt x="94486" y="94016"/>
                </a:lnTo>
                <a:cubicBezTo>
                  <a:pt x="94204" y="101820"/>
                  <a:pt x="94063" y="109670"/>
                  <a:pt x="94063" y="117520"/>
                </a:cubicBezTo>
                <a:cubicBezTo>
                  <a:pt x="94016" y="468013"/>
                  <a:pt x="378134" y="752131"/>
                  <a:pt x="728627" y="752131"/>
                </a:cubicBezTo>
                <a:cubicBezTo>
                  <a:pt x="736477" y="752131"/>
                  <a:pt x="744327" y="751990"/>
                  <a:pt x="752131" y="751661"/>
                </a:cubicBezTo>
                <a:lnTo>
                  <a:pt x="752131" y="627700"/>
                </a:lnTo>
                <a:cubicBezTo>
                  <a:pt x="692485" y="618846"/>
                  <a:pt x="634418" y="601480"/>
                  <a:pt x="579705" y="576132"/>
                </a:cubicBezTo>
                <a:lnTo>
                  <a:pt x="515915" y="665448"/>
                </a:lnTo>
                <a:cubicBezTo>
                  <a:pt x="490232" y="655469"/>
                  <a:pt x="465287" y="643687"/>
                  <a:pt x="441266" y="630192"/>
                </a:cubicBezTo>
                <a:lnTo>
                  <a:pt x="438539" y="628640"/>
                </a:lnTo>
                <a:cubicBezTo>
                  <a:pt x="346336" y="576166"/>
                  <a:pt x="269981" y="499811"/>
                  <a:pt x="217507" y="407608"/>
                </a:cubicBezTo>
                <a:lnTo>
                  <a:pt x="215956" y="404881"/>
                </a:lnTo>
                <a:cubicBezTo>
                  <a:pt x="202460" y="380860"/>
                  <a:pt x="190678" y="355915"/>
                  <a:pt x="180699" y="330232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83"/>
          <p:cNvSpPr/>
          <p:nvPr/>
        </p:nvSpPr>
        <p:spPr>
          <a:xfrm flipH="1">
            <a:off x="6151364" y="2983627"/>
            <a:ext cx="256316" cy="256316"/>
          </a:xfrm>
          <a:custGeom>
            <a:rect b="b" l="l" r="r" t="t"/>
            <a:pathLst>
              <a:path extrusionOk="0" h="788665" w="788665">
                <a:moveTo>
                  <a:pt x="374055" y="0"/>
                </a:moveTo>
                <a:lnTo>
                  <a:pt x="764405" y="55798"/>
                </a:lnTo>
                <a:lnTo>
                  <a:pt x="820164" y="446187"/>
                </a:lnTo>
                <a:lnTo>
                  <a:pt x="457693" y="808658"/>
                </a:lnTo>
                <a:cubicBezTo>
                  <a:pt x="442295" y="824052"/>
                  <a:pt x="417333" y="824052"/>
                  <a:pt x="401935" y="808658"/>
                </a:cubicBezTo>
                <a:lnTo>
                  <a:pt x="11546" y="418268"/>
                </a:lnTo>
                <a:cubicBezTo>
                  <a:pt x="-3849" y="402870"/>
                  <a:pt x="-3849" y="377909"/>
                  <a:pt x="11546" y="362510"/>
                </a:cubicBezTo>
                <a:lnTo>
                  <a:pt x="374055" y="0"/>
                </a:lnTo>
                <a:close/>
                <a:moveTo>
                  <a:pt x="401935" y="83677"/>
                </a:moveTo>
                <a:lnTo>
                  <a:pt x="95183" y="390389"/>
                </a:lnTo>
                <a:lnTo>
                  <a:pt x="429814" y="724980"/>
                </a:lnTo>
                <a:lnTo>
                  <a:pt x="736526" y="418268"/>
                </a:lnTo>
                <a:lnTo>
                  <a:pt x="694727" y="125477"/>
                </a:lnTo>
                <a:lnTo>
                  <a:pt x="401935" y="83677"/>
                </a:lnTo>
                <a:close/>
                <a:moveTo>
                  <a:pt x="485533" y="334631"/>
                </a:moveTo>
                <a:cubicBezTo>
                  <a:pt x="454728" y="303814"/>
                  <a:pt x="454737" y="253860"/>
                  <a:pt x="485553" y="223054"/>
                </a:cubicBezTo>
                <a:cubicBezTo>
                  <a:pt x="516369" y="192249"/>
                  <a:pt x="566324" y="192257"/>
                  <a:pt x="597129" y="223074"/>
                </a:cubicBezTo>
                <a:cubicBezTo>
                  <a:pt x="627935" y="253890"/>
                  <a:pt x="627926" y="303845"/>
                  <a:pt x="597110" y="334650"/>
                </a:cubicBezTo>
                <a:cubicBezTo>
                  <a:pt x="566293" y="365456"/>
                  <a:pt x="516339" y="365447"/>
                  <a:pt x="485533" y="33463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83"/>
          <p:cNvSpPr/>
          <p:nvPr/>
        </p:nvSpPr>
        <p:spPr>
          <a:xfrm flipH="1">
            <a:off x="5123354" y="2987220"/>
            <a:ext cx="225348" cy="250387"/>
          </a:xfrm>
          <a:custGeom>
            <a:rect b="b" l="l" r="r" t="t"/>
            <a:pathLst>
              <a:path extrusionOk="0" h="650355" w="585319">
                <a:moveTo>
                  <a:pt x="276076" y="390213"/>
                </a:moveTo>
                <a:lnTo>
                  <a:pt x="276076" y="292660"/>
                </a:lnTo>
                <a:lnTo>
                  <a:pt x="341111" y="292660"/>
                </a:lnTo>
                <a:lnTo>
                  <a:pt x="341111" y="390213"/>
                </a:lnTo>
                <a:lnTo>
                  <a:pt x="503700" y="390213"/>
                </a:lnTo>
                <a:cubicBezTo>
                  <a:pt x="521659" y="390213"/>
                  <a:pt x="536218" y="404772"/>
                  <a:pt x="536218" y="422731"/>
                </a:cubicBezTo>
                <a:lnTo>
                  <a:pt x="536218" y="617837"/>
                </a:lnTo>
                <a:cubicBezTo>
                  <a:pt x="536218" y="635796"/>
                  <a:pt x="521659" y="650355"/>
                  <a:pt x="503700" y="650355"/>
                </a:cubicBezTo>
                <a:lnTo>
                  <a:pt x="113487" y="650355"/>
                </a:lnTo>
                <a:cubicBezTo>
                  <a:pt x="95528" y="650355"/>
                  <a:pt x="80969" y="635796"/>
                  <a:pt x="80969" y="617837"/>
                </a:cubicBezTo>
                <a:lnTo>
                  <a:pt x="80969" y="422731"/>
                </a:lnTo>
                <a:cubicBezTo>
                  <a:pt x="80969" y="404772"/>
                  <a:pt x="95528" y="390213"/>
                  <a:pt x="113487" y="390213"/>
                </a:cubicBezTo>
                <a:lnTo>
                  <a:pt x="276076" y="390213"/>
                </a:lnTo>
                <a:close/>
                <a:moveTo>
                  <a:pt x="0" y="222324"/>
                </a:moveTo>
                <a:cubicBezTo>
                  <a:pt x="43086" y="93131"/>
                  <a:pt x="164995" y="0"/>
                  <a:pt x="308593" y="0"/>
                </a:cubicBezTo>
                <a:cubicBezTo>
                  <a:pt x="452192" y="0"/>
                  <a:pt x="574133" y="93131"/>
                  <a:pt x="617187" y="222324"/>
                </a:cubicBezTo>
                <a:lnTo>
                  <a:pt x="555468" y="242875"/>
                </a:lnTo>
                <a:cubicBezTo>
                  <a:pt x="510001" y="106530"/>
                  <a:pt x="362613" y="32859"/>
                  <a:pt x="226268" y="78326"/>
                </a:cubicBezTo>
                <a:cubicBezTo>
                  <a:pt x="148584" y="104231"/>
                  <a:pt x="87624" y="165191"/>
                  <a:pt x="61719" y="242875"/>
                </a:cubicBezTo>
                <a:lnTo>
                  <a:pt x="33" y="222324"/>
                </a:lnTo>
                <a:close/>
                <a:moveTo>
                  <a:pt x="123437" y="263459"/>
                </a:moveTo>
                <a:cubicBezTo>
                  <a:pt x="157580" y="161200"/>
                  <a:pt x="268156" y="105981"/>
                  <a:pt x="370415" y="140124"/>
                </a:cubicBezTo>
                <a:cubicBezTo>
                  <a:pt x="428629" y="159561"/>
                  <a:pt x="474313" y="205244"/>
                  <a:pt x="493750" y="263459"/>
                </a:cubicBezTo>
                <a:lnTo>
                  <a:pt x="432031" y="284043"/>
                </a:lnTo>
                <a:cubicBezTo>
                  <a:pt x="409269" y="215870"/>
                  <a:pt x="335552" y="179057"/>
                  <a:pt x="267379" y="201819"/>
                </a:cubicBezTo>
                <a:cubicBezTo>
                  <a:pt x="228570" y="214777"/>
                  <a:pt x="198114" y="245233"/>
                  <a:pt x="185156" y="284043"/>
                </a:cubicBezTo>
                <a:lnTo>
                  <a:pt x="123437" y="263459"/>
                </a:lnTo>
                <a:close/>
                <a:moveTo>
                  <a:pt x="146005" y="455249"/>
                </a:moveTo>
                <a:lnTo>
                  <a:pt x="146005" y="585320"/>
                </a:lnTo>
                <a:lnTo>
                  <a:pt x="471182" y="585320"/>
                </a:lnTo>
                <a:lnTo>
                  <a:pt x="471182" y="455249"/>
                </a:lnTo>
                <a:lnTo>
                  <a:pt x="146005" y="455249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83"/>
          <p:cNvSpPr/>
          <p:nvPr/>
        </p:nvSpPr>
        <p:spPr>
          <a:xfrm flipH="1">
            <a:off x="4755190" y="2327021"/>
            <a:ext cx="226608" cy="226608"/>
          </a:xfrm>
          <a:custGeom>
            <a:rect b="b" l="l" r="r" t="t"/>
            <a:pathLst>
              <a:path extrusionOk="0" h="888660" w="888660">
                <a:moveTo>
                  <a:pt x="197480" y="789921"/>
                </a:moveTo>
                <a:lnTo>
                  <a:pt x="197480" y="493700"/>
                </a:lnTo>
                <a:lnTo>
                  <a:pt x="691181" y="493700"/>
                </a:lnTo>
                <a:lnTo>
                  <a:pt x="691181" y="789921"/>
                </a:lnTo>
                <a:lnTo>
                  <a:pt x="789921" y="789921"/>
                </a:lnTo>
                <a:lnTo>
                  <a:pt x="789921" y="238359"/>
                </a:lnTo>
                <a:lnTo>
                  <a:pt x="650302" y="98740"/>
                </a:lnTo>
                <a:lnTo>
                  <a:pt x="98740" y="98740"/>
                </a:lnTo>
                <a:lnTo>
                  <a:pt x="98740" y="789921"/>
                </a:lnTo>
                <a:lnTo>
                  <a:pt x="197480" y="789921"/>
                </a:lnTo>
                <a:close/>
                <a:moveTo>
                  <a:pt x="49370" y="0"/>
                </a:moveTo>
                <a:lnTo>
                  <a:pt x="691181" y="0"/>
                </a:lnTo>
                <a:lnTo>
                  <a:pt x="888661" y="197480"/>
                </a:lnTo>
                <a:lnTo>
                  <a:pt x="888661" y="839291"/>
                </a:lnTo>
                <a:cubicBezTo>
                  <a:pt x="888661" y="866557"/>
                  <a:pt x="866557" y="888661"/>
                  <a:pt x="839291" y="888661"/>
                </a:cubicBezTo>
                <a:lnTo>
                  <a:pt x="49370" y="888661"/>
                </a:lnTo>
                <a:cubicBezTo>
                  <a:pt x="22104" y="888661"/>
                  <a:pt x="0" y="866557"/>
                  <a:pt x="0" y="839291"/>
                </a:cubicBezTo>
                <a:lnTo>
                  <a:pt x="0" y="49370"/>
                </a:lnTo>
                <a:cubicBezTo>
                  <a:pt x="0" y="22104"/>
                  <a:pt x="22104" y="0"/>
                  <a:pt x="49370" y="0"/>
                </a:cubicBezTo>
                <a:close/>
                <a:moveTo>
                  <a:pt x="296220" y="592441"/>
                </a:moveTo>
                <a:lnTo>
                  <a:pt x="296220" y="789921"/>
                </a:lnTo>
                <a:lnTo>
                  <a:pt x="592441" y="789921"/>
                </a:lnTo>
                <a:lnTo>
                  <a:pt x="592441" y="592441"/>
                </a:lnTo>
                <a:lnTo>
                  <a:pt x="296220" y="59244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83"/>
          <p:cNvSpPr/>
          <p:nvPr/>
        </p:nvSpPr>
        <p:spPr>
          <a:xfrm>
            <a:off x="5234556" y="2317546"/>
            <a:ext cx="260394" cy="247375"/>
          </a:xfrm>
          <a:custGeom>
            <a:rect b="b" l="l" r="r" t="t"/>
            <a:pathLst>
              <a:path extrusionOk="0" h="779133" w="820140">
                <a:moveTo>
                  <a:pt x="164028" y="246042"/>
                </a:moveTo>
                <a:lnTo>
                  <a:pt x="164028" y="697120"/>
                </a:lnTo>
                <a:lnTo>
                  <a:pt x="656113" y="697120"/>
                </a:lnTo>
                <a:lnTo>
                  <a:pt x="656113" y="246042"/>
                </a:lnTo>
                <a:lnTo>
                  <a:pt x="533092" y="246042"/>
                </a:lnTo>
                <a:lnTo>
                  <a:pt x="533092" y="0"/>
                </a:lnTo>
                <a:lnTo>
                  <a:pt x="615106" y="0"/>
                </a:lnTo>
                <a:lnTo>
                  <a:pt x="615106" y="164028"/>
                </a:lnTo>
                <a:lnTo>
                  <a:pt x="820141" y="164028"/>
                </a:lnTo>
                <a:lnTo>
                  <a:pt x="820141" y="246042"/>
                </a:lnTo>
                <a:lnTo>
                  <a:pt x="738127" y="246042"/>
                </a:lnTo>
                <a:lnTo>
                  <a:pt x="738127" y="738127"/>
                </a:lnTo>
                <a:cubicBezTo>
                  <a:pt x="738127" y="760774"/>
                  <a:pt x="719767" y="779134"/>
                  <a:pt x="697120" y="779134"/>
                </a:cubicBezTo>
                <a:lnTo>
                  <a:pt x="123021" y="779134"/>
                </a:lnTo>
                <a:cubicBezTo>
                  <a:pt x="100374" y="779134"/>
                  <a:pt x="82014" y="760774"/>
                  <a:pt x="82014" y="738127"/>
                </a:cubicBezTo>
                <a:lnTo>
                  <a:pt x="82014" y="246042"/>
                </a:lnTo>
                <a:lnTo>
                  <a:pt x="0" y="246042"/>
                </a:lnTo>
                <a:lnTo>
                  <a:pt x="0" y="164028"/>
                </a:lnTo>
                <a:lnTo>
                  <a:pt x="205035" y="164028"/>
                </a:lnTo>
                <a:lnTo>
                  <a:pt x="205035" y="0"/>
                </a:lnTo>
                <a:lnTo>
                  <a:pt x="287049" y="0"/>
                </a:lnTo>
                <a:lnTo>
                  <a:pt x="287049" y="246042"/>
                </a:lnTo>
                <a:lnTo>
                  <a:pt x="164028" y="246042"/>
                </a:lnTo>
                <a:close/>
                <a:moveTo>
                  <a:pt x="451077" y="0"/>
                </a:moveTo>
                <a:lnTo>
                  <a:pt x="451077" y="246042"/>
                </a:lnTo>
                <a:lnTo>
                  <a:pt x="369063" y="246042"/>
                </a:lnTo>
                <a:lnTo>
                  <a:pt x="369063" y="0"/>
                </a:lnTo>
                <a:lnTo>
                  <a:pt x="45107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83"/>
          <p:cNvSpPr/>
          <p:nvPr/>
        </p:nvSpPr>
        <p:spPr>
          <a:xfrm>
            <a:off x="5746893" y="2332286"/>
            <a:ext cx="217540" cy="217540"/>
          </a:xfrm>
          <a:custGeom>
            <a:rect b="b" l="l" r="r" t="t"/>
            <a:pathLst>
              <a:path extrusionOk="0" h="465326" w="465326">
                <a:moveTo>
                  <a:pt x="51703" y="206812"/>
                </a:moveTo>
                <a:lnTo>
                  <a:pt x="413623" y="206812"/>
                </a:lnTo>
                <a:lnTo>
                  <a:pt x="413623" y="51703"/>
                </a:lnTo>
                <a:lnTo>
                  <a:pt x="51703" y="51703"/>
                </a:lnTo>
                <a:lnTo>
                  <a:pt x="51703" y="206812"/>
                </a:lnTo>
                <a:close/>
                <a:moveTo>
                  <a:pt x="465326" y="25851"/>
                </a:moveTo>
                <a:lnTo>
                  <a:pt x="465326" y="439475"/>
                </a:lnTo>
                <a:cubicBezTo>
                  <a:pt x="465326" y="453752"/>
                  <a:pt x="453752" y="465326"/>
                  <a:pt x="439475" y="465326"/>
                </a:cubicBezTo>
                <a:lnTo>
                  <a:pt x="25851" y="465326"/>
                </a:lnTo>
                <a:cubicBezTo>
                  <a:pt x="11574" y="465326"/>
                  <a:pt x="0" y="453752"/>
                  <a:pt x="0" y="439475"/>
                </a:cubicBezTo>
                <a:lnTo>
                  <a:pt x="0" y="25851"/>
                </a:lnTo>
                <a:cubicBezTo>
                  <a:pt x="0" y="11574"/>
                  <a:pt x="11574" y="0"/>
                  <a:pt x="25851" y="0"/>
                </a:cubicBezTo>
                <a:lnTo>
                  <a:pt x="439475" y="0"/>
                </a:lnTo>
                <a:cubicBezTo>
                  <a:pt x="453752" y="0"/>
                  <a:pt x="465326" y="11574"/>
                  <a:pt x="465326" y="25851"/>
                </a:cubicBezTo>
                <a:close/>
                <a:moveTo>
                  <a:pt x="413623" y="258515"/>
                </a:moveTo>
                <a:lnTo>
                  <a:pt x="51703" y="258515"/>
                </a:lnTo>
                <a:lnTo>
                  <a:pt x="51703" y="413623"/>
                </a:lnTo>
                <a:lnTo>
                  <a:pt x="413623" y="413623"/>
                </a:lnTo>
                <a:lnTo>
                  <a:pt x="413623" y="258515"/>
                </a:lnTo>
                <a:close/>
                <a:moveTo>
                  <a:pt x="103406" y="310218"/>
                </a:moveTo>
                <a:lnTo>
                  <a:pt x="180960" y="310218"/>
                </a:lnTo>
                <a:lnTo>
                  <a:pt x="180960" y="361920"/>
                </a:lnTo>
                <a:lnTo>
                  <a:pt x="103406" y="361920"/>
                </a:lnTo>
                <a:lnTo>
                  <a:pt x="103406" y="310218"/>
                </a:lnTo>
                <a:close/>
                <a:moveTo>
                  <a:pt x="103406" y="103406"/>
                </a:moveTo>
                <a:lnTo>
                  <a:pt x="180960" y="103406"/>
                </a:lnTo>
                <a:lnTo>
                  <a:pt x="180960" y="155109"/>
                </a:lnTo>
                <a:lnTo>
                  <a:pt x="103406" y="155109"/>
                </a:lnTo>
                <a:lnTo>
                  <a:pt x="103406" y="10340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Google Shape;812;p83"/>
          <p:cNvSpPr/>
          <p:nvPr/>
        </p:nvSpPr>
        <p:spPr>
          <a:xfrm>
            <a:off x="6660594" y="2998171"/>
            <a:ext cx="216938" cy="227785"/>
          </a:xfrm>
          <a:custGeom>
            <a:rect b="b" l="l" r="r" t="t"/>
            <a:pathLst>
              <a:path extrusionOk="0" h="552207" w="525911">
                <a:moveTo>
                  <a:pt x="52591" y="368138"/>
                </a:moveTo>
                <a:lnTo>
                  <a:pt x="52591" y="52591"/>
                </a:lnTo>
                <a:lnTo>
                  <a:pt x="0" y="52591"/>
                </a:lnTo>
                <a:lnTo>
                  <a:pt x="0" y="0"/>
                </a:lnTo>
                <a:lnTo>
                  <a:pt x="78887" y="0"/>
                </a:lnTo>
                <a:cubicBezTo>
                  <a:pt x="93409" y="0"/>
                  <a:pt x="105182" y="11773"/>
                  <a:pt x="105182" y="26296"/>
                </a:cubicBezTo>
                <a:lnTo>
                  <a:pt x="105182" y="341843"/>
                </a:lnTo>
                <a:lnTo>
                  <a:pt x="432247" y="341843"/>
                </a:lnTo>
                <a:lnTo>
                  <a:pt x="484838" y="131478"/>
                </a:lnTo>
                <a:lnTo>
                  <a:pt x="157774" y="131478"/>
                </a:lnTo>
                <a:lnTo>
                  <a:pt x="157774" y="78887"/>
                </a:lnTo>
                <a:lnTo>
                  <a:pt x="518549" y="78887"/>
                </a:lnTo>
                <a:cubicBezTo>
                  <a:pt x="533072" y="78887"/>
                  <a:pt x="544844" y="90660"/>
                  <a:pt x="544844" y="105183"/>
                </a:cubicBezTo>
                <a:cubicBezTo>
                  <a:pt x="544844" y="107337"/>
                  <a:pt x="544579" y="109483"/>
                  <a:pt x="544056" y="111572"/>
                </a:cubicBezTo>
                <a:lnTo>
                  <a:pt x="478317" y="374528"/>
                </a:lnTo>
                <a:cubicBezTo>
                  <a:pt x="475386" y="386228"/>
                  <a:pt x="464871" y="394433"/>
                  <a:pt x="452810" y="394434"/>
                </a:cubicBezTo>
                <a:lnTo>
                  <a:pt x="78887" y="394434"/>
                </a:lnTo>
                <a:cubicBezTo>
                  <a:pt x="64364" y="394434"/>
                  <a:pt x="52591" y="382661"/>
                  <a:pt x="52591" y="368138"/>
                </a:cubicBezTo>
                <a:close/>
                <a:moveTo>
                  <a:pt x="105182" y="552207"/>
                </a:moveTo>
                <a:cubicBezTo>
                  <a:pt x="76137" y="552207"/>
                  <a:pt x="52591" y="528661"/>
                  <a:pt x="52591" y="499616"/>
                </a:cubicBezTo>
                <a:cubicBezTo>
                  <a:pt x="52591" y="470571"/>
                  <a:pt x="76137" y="447025"/>
                  <a:pt x="105182" y="447025"/>
                </a:cubicBezTo>
                <a:cubicBezTo>
                  <a:pt x="134228" y="447025"/>
                  <a:pt x="157774" y="470571"/>
                  <a:pt x="157774" y="499616"/>
                </a:cubicBezTo>
                <a:cubicBezTo>
                  <a:pt x="157774" y="528661"/>
                  <a:pt x="134228" y="552207"/>
                  <a:pt x="105182" y="552207"/>
                </a:cubicBezTo>
                <a:close/>
                <a:moveTo>
                  <a:pt x="420729" y="552207"/>
                </a:moveTo>
                <a:cubicBezTo>
                  <a:pt x="391684" y="552207"/>
                  <a:pt x="368138" y="528661"/>
                  <a:pt x="368138" y="499616"/>
                </a:cubicBezTo>
                <a:cubicBezTo>
                  <a:pt x="368138" y="470571"/>
                  <a:pt x="391684" y="447025"/>
                  <a:pt x="420729" y="447025"/>
                </a:cubicBezTo>
                <a:cubicBezTo>
                  <a:pt x="449775" y="447025"/>
                  <a:pt x="473321" y="470571"/>
                  <a:pt x="473321" y="499616"/>
                </a:cubicBezTo>
                <a:cubicBezTo>
                  <a:pt x="473321" y="528661"/>
                  <a:pt x="449775" y="552207"/>
                  <a:pt x="420729" y="552207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83"/>
          <p:cNvSpPr/>
          <p:nvPr/>
        </p:nvSpPr>
        <p:spPr>
          <a:xfrm>
            <a:off x="8104166" y="2314141"/>
            <a:ext cx="177901" cy="254144"/>
          </a:xfrm>
          <a:custGeom>
            <a:rect b="b" l="l" r="r" t="t"/>
            <a:pathLst>
              <a:path extrusionOk="0" h="673230" w="471261">
                <a:moveTo>
                  <a:pt x="67323" y="67323"/>
                </a:moveTo>
                <a:lnTo>
                  <a:pt x="67323" y="605908"/>
                </a:lnTo>
                <a:lnTo>
                  <a:pt x="403939" y="605908"/>
                </a:lnTo>
                <a:lnTo>
                  <a:pt x="403939" y="67323"/>
                </a:lnTo>
                <a:lnTo>
                  <a:pt x="67323" y="67323"/>
                </a:lnTo>
                <a:close/>
                <a:moveTo>
                  <a:pt x="33662" y="0"/>
                </a:moveTo>
                <a:lnTo>
                  <a:pt x="437600" y="0"/>
                </a:lnTo>
                <a:cubicBezTo>
                  <a:pt x="456191" y="0"/>
                  <a:pt x="471262" y="15071"/>
                  <a:pt x="471262" y="33662"/>
                </a:cubicBezTo>
                <a:lnTo>
                  <a:pt x="471262" y="639569"/>
                </a:lnTo>
                <a:cubicBezTo>
                  <a:pt x="471262" y="658160"/>
                  <a:pt x="456191" y="673231"/>
                  <a:pt x="437600" y="673231"/>
                </a:cubicBezTo>
                <a:lnTo>
                  <a:pt x="33662" y="673231"/>
                </a:lnTo>
                <a:cubicBezTo>
                  <a:pt x="15071" y="673231"/>
                  <a:pt x="0" y="658160"/>
                  <a:pt x="0" y="639569"/>
                </a:cubicBezTo>
                <a:lnTo>
                  <a:pt x="0" y="33662"/>
                </a:lnTo>
                <a:cubicBezTo>
                  <a:pt x="0" y="15071"/>
                  <a:pt x="15071" y="0"/>
                  <a:pt x="33662" y="0"/>
                </a:cubicBezTo>
                <a:close/>
                <a:moveTo>
                  <a:pt x="235631" y="504923"/>
                </a:moveTo>
                <a:cubicBezTo>
                  <a:pt x="254222" y="504923"/>
                  <a:pt x="269292" y="519994"/>
                  <a:pt x="269292" y="538585"/>
                </a:cubicBezTo>
                <a:cubicBezTo>
                  <a:pt x="269292" y="557175"/>
                  <a:pt x="254222" y="572246"/>
                  <a:pt x="235631" y="572246"/>
                </a:cubicBezTo>
                <a:cubicBezTo>
                  <a:pt x="217040" y="572246"/>
                  <a:pt x="201969" y="557175"/>
                  <a:pt x="201969" y="538585"/>
                </a:cubicBezTo>
                <a:cubicBezTo>
                  <a:pt x="201969" y="519994"/>
                  <a:pt x="217040" y="504923"/>
                  <a:pt x="235631" y="504923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83"/>
          <p:cNvSpPr/>
          <p:nvPr/>
        </p:nvSpPr>
        <p:spPr>
          <a:xfrm>
            <a:off x="5142499" y="4488601"/>
            <a:ext cx="277012" cy="224248"/>
          </a:xfrm>
          <a:custGeom>
            <a:rect b="b" l="l" r="r" t="t"/>
            <a:pathLst>
              <a:path extrusionOk="0" h="640709" w="791464">
                <a:moveTo>
                  <a:pt x="113066" y="452315"/>
                </a:moveTo>
                <a:lnTo>
                  <a:pt x="113066" y="207338"/>
                </a:lnTo>
                <a:cubicBezTo>
                  <a:pt x="113066" y="113670"/>
                  <a:pt x="188999" y="37738"/>
                  <a:pt x="282666" y="37738"/>
                </a:cubicBezTo>
                <a:cubicBezTo>
                  <a:pt x="376333" y="37738"/>
                  <a:pt x="452266" y="113670"/>
                  <a:pt x="452266" y="207338"/>
                </a:cubicBezTo>
                <a:lnTo>
                  <a:pt x="452266" y="471159"/>
                </a:lnTo>
                <a:cubicBezTo>
                  <a:pt x="452266" y="523197"/>
                  <a:pt x="494450" y="565381"/>
                  <a:pt x="546488" y="565381"/>
                </a:cubicBezTo>
                <a:cubicBezTo>
                  <a:pt x="598525" y="565381"/>
                  <a:pt x="640709" y="523197"/>
                  <a:pt x="640709" y="471159"/>
                </a:cubicBezTo>
                <a:lnTo>
                  <a:pt x="640709" y="219775"/>
                </a:lnTo>
                <a:cubicBezTo>
                  <a:pt x="581814" y="198960"/>
                  <a:pt x="550943" y="134342"/>
                  <a:pt x="571758" y="75446"/>
                </a:cubicBezTo>
                <a:cubicBezTo>
                  <a:pt x="592573" y="16550"/>
                  <a:pt x="657192" y="-14320"/>
                  <a:pt x="716087" y="6495"/>
                </a:cubicBezTo>
                <a:cubicBezTo>
                  <a:pt x="774983" y="27310"/>
                  <a:pt x="805853" y="91928"/>
                  <a:pt x="785038" y="150824"/>
                </a:cubicBezTo>
                <a:cubicBezTo>
                  <a:pt x="773651" y="183044"/>
                  <a:pt x="748307" y="208388"/>
                  <a:pt x="716087" y="219775"/>
                </a:cubicBezTo>
                <a:lnTo>
                  <a:pt x="716087" y="471159"/>
                </a:lnTo>
                <a:cubicBezTo>
                  <a:pt x="716087" y="564826"/>
                  <a:pt x="640155" y="640759"/>
                  <a:pt x="546488" y="640759"/>
                </a:cubicBezTo>
                <a:cubicBezTo>
                  <a:pt x="452820" y="640759"/>
                  <a:pt x="376888" y="564826"/>
                  <a:pt x="376888" y="471159"/>
                </a:cubicBezTo>
                <a:lnTo>
                  <a:pt x="376888" y="207338"/>
                </a:lnTo>
                <a:cubicBezTo>
                  <a:pt x="376888" y="155300"/>
                  <a:pt x="334703" y="113116"/>
                  <a:pt x="282666" y="113116"/>
                </a:cubicBezTo>
                <a:cubicBezTo>
                  <a:pt x="230629" y="113116"/>
                  <a:pt x="188444" y="155300"/>
                  <a:pt x="188444" y="207338"/>
                </a:cubicBezTo>
                <a:lnTo>
                  <a:pt x="188444" y="452315"/>
                </a:lnTo>
                <a:lnTo>
                  <a:pt x="301510" y="452315"/>
                </a:lnTo>
                <a:lnTo>
                  <a:pt x="150755" y="640759"/>
                </a:lnTo>
                <a:lnTo>
                  <a:pt x="0" y="452315"/>
                </a:lnTo>
                <a:lnTo>
                  <a:pt x="113066" y="452315"/>
                </a:lnTo>
                <a:close/>
                <a:moveTo>
                  <a:pt x="678398" y="150804"/>
                </a:moveTo>
                <a:cubicBezTo>
                  <a:pt x="699213" y="150804"/>
                  <a:pt x="716087" y="133931"/>
                  <a:pt x="716087" y="113116"/>
                </a:cubicBezTo>
                <a:cubicBezTo>
                  <a:pt x="716087" y="92301"/>
                  <a:pt x="699213" y="75427"/>
                  <a:pt x="678398" y="75427"/>
                </a:cubicBezTo>
                <a:cubicBezTo>
                  <a:pt x="657583" y="75427"/>
                  <a:pt x="640709" y="92301"/>
                  <a:pt x="640709" y="113116"/>
                </a:cubicBezTo>
                <a:cubicBezTo>
                  <a:pt x="640709" y="133931"/>
                  <a:pt x="657583" y="150804"/>
                  <a:pt x="678398" y="150804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83"/>
          <p:cNvSpPr/>
          <p:nvPr/>
        </p:nvSpPr>
        <p:spPr>
          <a:xfrm>
            <a:off x="419384" y="4479717"/>
            <a:ext cx="267402" cy="243092"/>
          </a:xfrm>
          <a:custGeom>
            <a:rect b="b" l="l" r="r" t="t"/>
            <a:pathLst>
              <a:path extrusionOk="0" h="753775" w="829153">
                <a:moveTo>
                  <a:pt x="169600" y="753776"/>
                </a:moveTo>
                <a:cubicBezTo>
                  <a:pt x="75932" y="753776"/>
                  <a:pt x="0" y="677844"/>
                  <a:pt x="0" y="584176"/>
                </a:cubicBezTo>
                <a:cubicBezTo>
                  <a:pt x="0" y="490509"/>
                  <a:pt x="75932" y="414577"/>
                  <a:pt x="169600" y="414577"/>
                </a:cubicBezTo>
                <a:cubicBezTo>
                  <a:pt x="263267" y="414577"/>
                  <a:pt x="339199" y="490509"/>
                  <a:pt x="339199" y="584176"/>
                </a:cubicBezTo>
                <a:cubicBezTo>
                  <a:pt x="339199" y="677844"/>
                  <a:pt x="263267" y="753776"/>
                  <a:pt x="169600" y="753776"/>
                </a:cubicBezTo>
                <a:close/>
                <a:moveTo>
                  <a:pt x="169600" y="678398"/>
                </a:moveTo>
                <a:cubicBezTo>
                  <a:pt x="221637" y="678398"/>
                  <a:pt x="263822" y="636214"/>
                  <a:pt x="263822" y="584176"/>
                </a:cubicBezTo>
                <a:cubicBezTo>
                  <a:pt x="263822" y="532139"/>
                  <a:pt x="221637" y="489954"/>
                  <a:pt x="169600" y="489954"/>
                </a:cubicBezTo>
                <a:cubicBezTo>
                  <a:pt x="117562" y="489954"/>
                  <a:pt x="75378" y="532139"/>
                  <a:pt x="75378" y="584176"/>
                </a:cubicBezTo>
                <a:cubicBezTo>
                  <a:pt x="75378" y="636214"/>
                  <a:pt x="117562" y="678398"/>
                  <a:pt x="169600" y="678398"/>
                </a:cubicBezTo>
                <a:close/>
                <a:moveTo>
                  <a:pt x="659554" y="753776"/>
                </a:moveTo>
                <a:cubicBezTo>
                  <a:pt x="565887" y="753776"/>
                  <a:pt x="489954" y="677844"/>
                  <a:pt x="489954" y="584176"/>
                </a:cubicBezTo>
                <a:cubicBezTo>
                  <a:pt x="489954" y="490509"/>
                  <a:pt x="565887" y="414577"/>
                  <a:pt x="659554" y="414577"/>
                </a:cubicBezTo>
                <a:cubicBezTo>
                  <a:pt x="753221" y="414577"/>
                  <a:pt x="829153" y="490509"/>
                  <a:pt x="829153" y="584176"/>
                </a:cubicBezTo>
                <a:cubicBezTo>
                  <a:pt x="829153" y="677844"/>
                  <a:pt x="753221" y="753776"/>
                  <a:pt x="659554" y="753776"/>
                </a:cubicBezTo>
                <a:close/>
                <a:moveTo>
                  <a:pt x="659554" y="678398"/>
                </a:moveTo>
                <a:cubicBezTo>
                  <a:pt x="711591" y="678398"/>
                  <a:pt x="753776" y="636214"/>
                  <a:pt x="753776" y="584176"/>
                </a:cubicBezTo>
                <a:cubicBezTo>
                  <a:pt x="753776" y="532139"/>
                  <a:pt x="711591" y="489954"/>
                  <a:pt x="659554" y="489954"/>
                </a:cubicBezTo>
                <a:cubicBezTo>
                  <a:pt x="607516" y="489954"/>
                  <a:pt x="565332" y="532139"/>
                  <a:pt x="565332" y="584176"/>
                </a:cubicBezTo>
                <a:cubicBezTo>
                  <a:pt x="565332" y="636214"/>
                  <a:pt x="607516" y="678398"/>
                  <a:pt x="659554" y="678398"/>
                </a:cubicBezTo>
                <a:close/>
                <a:moveTo>
                  <a:pt x="377755" y="350694"/>
                </a:moveTo>
                <a:lnTo>
                  <a:pt x="452266" y="414577"/>
                </a:lnTo>
                <a:lnTo>
                  <a:pt x="452266" y="640709"/>
                </a:lnTo>
                <a:lnTo>
                  <a:pt x="376888" y="640709"/>
                </a:lnTo>
                <a:lnTo>
                  <a:pt x="376888" y="452266"/>
                </a:lnTo>
                <a:lnTo>
                  <a:pt x="274412" y="366863"/>
                </a:lnTo>
                <a:cubicBezTo>
                  <a:pt x="240103" y="343285"/>
                  <a:pt x="231403" y="296358"/>
                  <a:pt x="254981" y="262049"/>
                </a:cubicBezTo>
                <a:cubicBezTo>
                  <a:pt x="257596" y="258243"/>
                  <a:pt x="260555" y="254686"/>
                  <a:pt x="263822" y="251422"/>
                </a:cubicBezTo>
                <a:lnTo>
                  <a:pt x="370405" y="144838"/>
                </a:lnTo>
                <a:cubicBezTo>
                  <a:pt x="399836" y="115395"/>
                  <a:pt x="447563" y="115386"/>
                  <a:pt x="477005" y="144816"/>
                </a:cubicBezTo>
                <a:cubicBezTo>
                  <a:pt x="477013" y="144824"/>
                  <a:pt x="477020" y="144831"/>
                  <a:pt x="477027" y="144838"/>
                </a:cubicBezTo>
                <a:lnTo>
                  <a:pt x="530319" y="198130"/>
                </a:lnTo>
                <a:cubicBezTo>
                  <a:pt x="570232" y="238186"/>
                  <a:pt x="622007" y="264292"/>
                  <a:pt x="677946" y="272565"/>
                </a:cubicBezTo>
                <a:lnTo>
                  <a:pt x="677569" y="348508"/>
                </a:lnTo>
                <a:cubicBezTo>
                  <a:pt x="601670" y="339770"/>
                  <a:pt x="530975" y="305559"/>
                  <a:pt x="477027" y="251460"/>
                </a:cubicBezTo>
                <a:lnTo>
                  <a:pt x="377755" y="350694"/>
                </a:lnTo>
                <a:close/>
                <a:moveTo>
                  <a:pt x="565332" y="150755"/>
                </a:moveTo>
                <a:cubicBezTo>
                  <a:pt x="523702" y="150755"/>
                  <a:pt x="489954" y="117007"/>
                  <a:pt x="489954" y="75378"/>
                </a:cubicBezTo>
                <a:cubicBezTo>
                  <a:pt x="489954" y="33748"/>
                  <a:pt x="523702" y="0"/>
                  <a:pt x="565332" y="0"/>
                </a:cubicBezTo>
                <a:cubicBezTo>
                  <a:pt x="606962" y="0"/>
                  <a:pt x="640709" y="33748"/>
                  <a:pt x="640709" y="75378"/>
                </a:cubicBezTo>
                <a:cubicBezTo>
                  <a:pt x="640709" y="117007"/>
                  <a:pt x="606962" y="150755"/>
                  <a:pt x="565332" y="150755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83"/>
          <p:cNvSpPr/>
          <p:nvPr/>
        </p:nvSpPr>
        <p:spPr>
          <a:xfrm>
            <a:off x="945701" y="4490564"/>
            <a:ext cx="209455" cy="220479"/>
          </a:xfrm>
          <a:custGeom>
            <a:rect b="b" l="l" r="r" t="t"/>
            <a:pathLst>
              <a:path extrusionOk="0" h="753775" w="716087">
                <a:moveTo>
                  <a:pt x="414577" y="261824"/>
                </a:moveTo>
                <a:lnTo>
                  <a:pt x="716087" y="452266"/>
                </a:lnTo>
                <a:lnTo>
                  <a:pt x="716087" y="527643"/>
                </a:lnTo>
                <a:lnTo>
                  <a:pt x="414577" y="432441"/>
                </a:lnTo>
                <a:lnTo>
                  <a:pt x="414577" y="634453"/>
                </a:lnTo>
                <a:lnTo>
                  <a:pt x="527643" y="697243"/>
                </a:lnTo>
                <a:lnTo>
                  <a:pt x="527643" y="753776"/>
                </a:lnTo>
                <a:lnTo>
                  <a:pt x="358044" y="716087"/>
                </a:lnTo>
                <a:lnTo>
                  <a:pt x="188444" y="753776"/>
                </a:lnTo>
                <a:lnTo>
                  <a:pt x="188444" y="697243"/>
                </a:lnTo>
                <a:lnTo>
                  <a:pt x="301510" y="634415"/>
                </a:lnTo>
                <a:lnTo>
                  <a:pt x="301510" y="432404"/>
                </a:lnTo>
                <a:lnTo>
                  <a:pt x="0" y="527643"/>
                </a:lnTo>
                <a:lnTo>
                  <a:pt x="0" y="452266"/>
                </a:lnTo>
                <a:lnTo>
                  <a:pt x="301510" y="261824"/>
                </a:lnTo>
                <a:lnTo>
                  <a:pt x="301510" y="56533"/>
                </a:lnTo>
                <a:cubicBezTo>
                  <a:pt x="301510" y="25311"/>
                  <a:pt x="326821" y="0"/>
                  <a:pt x="358044" y="0"/>
                </a:cubicBezTo>
                <a:cubicBezTo>
                  <a:pt x="389266" y="0"/>
                  <a:pt x="414577" y="25311"/>
                  <a:pt x="414577" y="56533"/>
                </a:cubicBezTo>
                <a:lnTo>
                  <a:pt x="414577" y="26182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83"/>
          <p:cNvSpPr/>
          <p:nvPr/>
        </p:nvSpPr>
        <p:spPr>
          <a:xfrm>
            <a:off x="1415022" y="4498707"/>
            <a:ext cx="239418" cy="205215"/>
          </a:xfrm>
          <a:custGeom>
            <a:rect b="b" l="l" r="r" t="t"/>
            <a:pathLst>
              <a:path extrusionOk="0" h="678398" w="791464">
                <a:moveTo>
                  <a:pt x="113078" y="386536"/>
                </a:moveTo>
                <a:lnTo>
                  <a:pt x="113078" y="339199"/>
                </a:lnTo>
                <a:lnTo>
                  <a:pt x="37700" y="339199"/>
                </a:lnTo>
                <a:lnTo>
                  <a:pt x="37700" y="263822"/>
                </a:lnTo>
                <a:lnTo>
                  <a:pt x="277590" y="263822"/>
                </a:lnTo>
                <a:lnTo>
                  <a:pt x="384437" y="188444"/>
                </a:lnTo>
                <a:lnTo>
                  <a:pt x="516009" y="188444"/>
                </a:lnTo>
                <a:lnTo>
                  <a:pt x="474890" y="75378"/>
                </a:lnTo>
                <a:lnTo>
                  <a:pt x="376899" y="75378"/>
                </a:lnTo>
                <a:lnTo>
                  <a:pt x="376899" y="0"/>
                </a:lnTo>
                <a:lnTo>
                  <a:pt x="527655" y="0"/>
                </a:lnTo>
                <a:lnTo>
                  <a:pt x="568811" y="113066"/>
                </a:lnTo>
                <a:lnTo>
                  <a:pt x="716099" y="113066"/>
                </a:lnTo>
                <a:lnTo>
                  <a:pt x="716099" y="226133"/>
                </a:lnTo>
                <a:lnTo>
                  <a:pt x="609967" y="226133"/>
                </a:lnTo>
                <a:lnTo>
                  <a:pt x="664842" y="376963"/>
                </a:lnTo>
                <a:cubicBezTo>
                  <a:pt x="758462" y="379940"/>
                  <a:pt x="831943" y="458246"/>
                  <a:pt x="828967" y="551866"/>
                </a:cubicBezTo>
                <a:cubicBezTo>
                  <a:pt x="825990" y="645486"/>
                  <a:pt x="747684" y="718967"/>
                  <a:pt x="654064" y="715991"/>
                </a:cubicBezTo>
                <a:cubicBezTo>
                  <a:pt x="560444" y="713015"/>
                  <a:pt x="486962" y="634708"/>
                  <a:pt x="489939" y="541088"/>
                </a:cubicBezTo>
                <a:cubicBezTo>
                  <a:pt x="492000" y="476261"/>
                  <a:pt x="530853" y="418287"/>
                  <a:pt x="590030" y="391737"/>
                </a:cubicBezTo>
                <a:lnTo>
                  <a:pt x="543446" y="263822"/>
                </a:lnTo>
                <a:lnTo>
                  <a:pt x="507755" y="263822"/>
                </a:lnTo>
                <a:lnTo>
                  <a:pt x="448131" y="485055"/>
                </a:lnTo>
                <a:lnTo>
                  <a:pt x="448056" y="485017"/>
                </a:lnTo>
                <a:lnTo>
                  <a:pt x="448131" y="485243"/>
                </a:lnTo>
                <a:lnTo>
                  <a:pt x="337892" y="525344"/>
                </a:lnTo>
                <a:cubicBezTo>
                  <a:pt x="349541" y="618284"/>
                  <a:pt x="283642" y="703071"/>
                  <a:pt x="190702" y="714720"/>
                </a:cubicBezTo>
                <a:cubicBezTo>
                  <a:pt x="97762" y="726369"/>
                  <a:pt x="12975" y="660470"/>
                  <a:pt x="1326" y="567530"/>
                </a:cubicBezTo>
                <a:cubicBezTo>
                  <a:pt x="-8588" y="488433"/>
                  <a:pt x="37921" y="413107"/>
                  <a:pt x="113078" y="386536"/>
                </a:cubicBezTo>
                <a:close/>
                <a:moveTo>
                  <a:pt x="188456" y="377906"/>
                </a:moveTo>
                <a:cubicBezTo>
                  <a:pt x="239091" y="383574"/>
                  <a:pt x="284496" y="411708"/>
                  <a:pt x="312112" y="454527"/>
                </a:cubicBezTo>
                <a:lnTo>
                  <a:pt x="385869" y="427655"/>
                </a:lnTo>
                <a:lnTo>
                  <a:pt x="429777" y="263822"/>
                </a:lnTo>
                <a:lnTo>
                  <a:pt x="409161" y="263822"/>
                </a:lnTo>
                <a:lnTo>
                  <a:pt x="301522" y="339199"/>
                </a:lnTo>
                <a:lnTo>
                  <a:pt x="188456" y="339199"/>
                </a:lnTo>
                <a:lnTo>
                  <a:pt x="188456" y="377906"/>
                </a:lnTo>
                <a:close/>
                <a:moveTo>
                  <a:pt x="169611" y="640709"/>
                </a:moveTo>
                <a:cubicBezTo>
                  <a:pt x="221649" y="640709"/>
                  <a:pt x="263833" y="598525"/>
                  <a:pt x="263833" y="546488"/>
                </a:cubicBezTo>
                <a:cubicBezTo>
                  <a:pt x="263833" y="494450"/>
                  <a:pt x="221649" y="452266"/>
                  <a:pt x="169611" y="452266"/>
                </a:cubicBezTo>
                <a:cubicBezTo>
                  <a:pt x="117574" y="452266"/>
                  <a:pt x="75389" y="494450"/>
                  <a:pt x="75389" y="546488"/>
                </a:cubicBezTo>
                <a:cubicBezTo>
                  <a:pt x="75389" y="598525"/>
                  <a:pt x="117574" y="640709"/>
                  <a:pt x="169611" y="640709"/>
                </a:cubicBezTo>
                <a:close/>
                <a:moveTo>
                  <a:pt x="659565" y="640709"/>
                </a:moveTo>
                <a:cubicBezTo>
                  <a:pt x="711603" y="640709"/>
                  <a:pt x="753787" y="598525"/>
                  <a:pt x="753787" y="546488"/>
                </a:cubicBezTo>
                <a:cubicBezTo>
                  <a:pt x="753787" y="494450"/>
                  <a:pt x="711603" y="452266"/>
                  <a:pt x="659565" y="452266"/>
                </a:cubicBezTo>
                <a:cubicBezTo>
                  <a:pt x="607528" y="452266"/>
                  <a:pt x="565343" y="494450"/>
                  <a:pt x="565343" y="546488"/>
                </a:cubicBezTo>
                <a:cubicBezTo>
                  <a:pt x="565343" y="598525"/>
                  <a:pt x="607528" y="640709"/>
                  <a:pt x="659565" y="640709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83"/>
          <p:cNvSpPr/>
          <p:nvPr/>
        </p:nvSpPr>
        <p:spPr>
          <a:xfrm>
            <a:off x="2820334" y="4494017"/>
            <a:ext cx="183167" cy="213695"/>
          </a:xfrm>
          <a:custGeom>
            <a:rect b="b" l="l" r="r" t="t"/>
            <a:pathLst>
              <a:path extrusionOk="0" h="791464" w="678398">
                <a:moveTo>
                  <a:pt x="339199" y="712315"/>
                </a:moveTo>
                <a:lnTo>
                  <a:pt x="525759" y="525756"/>
                </a:lnTo>
                <a:cubicBezTo>
                  <a:pt x="628782" y="422722"/>
                  <a:pt x="628774" y="255679"/>
                  <a:pt x="525740" y="152656"/>
                </a:cubicBezTo>
                <a:cubicBezTo>
                  <a:pt x="422706" y="49632"/>
                  <a:pt x="255663" y="49641"/>
                  <a:pt x="152640" y="152675"/>
                </a:cubicBezTo>
                <a:cubicBezTo>
                  <a:pt x="49624" y="255701"/>
                  <a:pt x="49624" y="422729"/>
                  <a:pt x="152640" y="525756"/>
                </a:cubicBezTo>
                <a:lnTo>
                  <a:pt x="339199" y="712315"/>
                </a:lnTo>
                <a:close/>
                <a:moveTo>
                  <a:pt x="339199" y="818899"/>
                </a:moveTo>
                <a:lnTo>
                  <a:pt x="99348" y="579048"/>
                </a:lnTo>
                <a:cubicBezTo>
                  <a:pt x="-33117" y="446581"/>
                  <a:pt x="-33116" y="231812"/>
                  <a:pt x="99351" y="99348"/>
                </a:cubicBezTo>
                <a:cubicBezTo>
                  <a:pt x="231817" y="-33117"/>
                  <a:pt x="446586" y="-33116"/>
                  <a:pt x="579051" y="99351"/>
                </a:cubicBezTo>
                <a:cubicBezTo>
                  <a:pt x="711514" y="231816"/>
                  <a:pt x="711514" y="446583"/>
                  <a:pt x="579051" y="579048"/>
                </a:cubicBezTo>
                <a:lnTo>
                  <a:pt x="339199" y="818899"/>
                </a:lnTo>
                <a:close/>
                <a:moveTo>
                  <a:pt x="339199" y="414574"/>
                </a:moveTo>
                <a:cubicBezTo>
                  <a:pt x="380829" y="414574"/>
                  <a:pt x="414577" y="380826"/>
                  <a:pt x="414577" y="339196"/>
                </a:cubicBezTo>
                <a:cubicBezTo>
                  <a:pt x="414577" y="297566"/>
                  <a:pt x="380829" y="263819"/>
                  <a:pt x="339199" y="263819"/>
                </a:cubicBezTo>
                <a:cubicBezTo>
                  <a:pt x="297569" y="263819"/>
                  <a:pt x="263822" y="297566"/>
                  <a:pt x="263822" y="339196"/>
                </a:cubicBezTo>
                <a:cubicBezTo>
                  <a:pt x="263822" y="380826"/>
                  <a:pt x="297569" y="414574"/>
                  <a:pt x="339199" y="414574"/>
                </a:cubicBezTo>
                <a:close/>
                <a:moveTo>
                  <a:pt x="339199" y="489951"/>
                </a:moveTo>
                <a:cubicBezTo>
                  <a:pt x="255939" y="489951"/>
                  <a:pt x="188444" y="422456"/>
                  <a:pt x="188444" y="339196"/>
                </a:cubicBezTo>
                <a:cubicBezTo>
                  <a:pt x="188444" y="255936"/>
                  <a:pt x="255939" y="188441"/>
                  <a:pt x="339199" y="188441"/>
                </a:cubicBezTo>
                <a:cubicBezTo>
                  <a:pt x="422459" y="188441"/>
                  <a:pt x="489954" y="255936"/>
                  <a:pt x="489954" y="339196"/>
                </a:cubicBezTo>
                <a:cubicBezTo>
                  <a:pt x="489954" y="422456"/>
                  <a:pt x="422459" y="489951"/>
                  <a:pt x="339199" y="48995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83"/>
          <p:cNvSpPr/>
          <p:nvPr/>
        </p:nvSpPr>
        <p:spPr>
          <a:xfrm>
            <a:off x="3725149" y="4498707"/>
            <a:ext cx="205404" cy="205404"/>
          </a:xfrm>
          <a:custGeom>
            <a:rect b="b" l="l" r="r" t="t"/>
            <a:pathLst>
              <a:path extrusionOk="0" h="753775" w="753775">
                <a:moveTo>
                  <a:pt x="0" y="113066"/>
                </a:moveTo>
                <a:lnTo>
                  <a:pt x="263822" y="0"/>
                </a:lnTo>
                <a:lnTo>
                  <a:pt x="489954" y="113066"/>
                </a:lnTo>
                <a:lnTo>
                  <a:pt x="727507" y="11269"/>
                </a:lnTo>
                <a:cubicBezTo>
                  <a:pt x="737072" y="7168"/>
                  <a:pt x="748151" y="11599"/>
                  <a:pt x="752252" y="21164"/>
                </a:cubicBezTo>
                <a:cubicBezTo>
                  <a:pt x="753260" y="23516"/>
                  <a:pt x="753778" y="26048"/>
                  <a:pt x="753776" y="28606"/>
                </a:cubicBezTo>
                <a:lnTo>
                  <a:pt x="753776" y="640709"/>
                </a:lnTo>
                <a:lnTo>
                  <a:pt x="489954" y="753776"/>
                </a:lnTo>
                <a:lnTo>
                  <a:pt x="263822" y="640709"/>
                </a:lnTo>
                <a:lnTo>
                  <a:pt x="26269" y="742507"/>
                </a:lnTo>
                <a:cubicBezTo>
                  <a:pt x="16703" y="746607"/>
                  <a:pt x="5625" y="742177"/>
                  <a:pt x="1524" y="732612"/>
                </a:cubicBezTo>
                <a:cubicBezTo>
                  <a:pt x="516" y="730260"/>
                  <a:pt x="-2" y="727728"/>
                  <a:pt x="0" y="725170"/>
                </a:cubicBezTo>
                <a:lnTo>
                  <a:pt x="0" y="113066"/>
                </a:lnTo>
                <a:close/>
                <a:moveTo>
                  <a:pt x="527643" y="655597"/>
                </a:moveTo>
                <a:lnTo>
                  <a:pt x="678398" y="590998"/>
                </a:lnTo>
                <a:lnTo>
                  <a:pt x="678398" y="114310"/>
                </a:lnTo>
                <a:lnTo>
                  <a:pt x="527643" y="178909"/>
                </a:lnTo>
                <a:lnTo>
                  <a:pt x="527643" y="655597"/>
                </a:lnTo>
                <a:close/>
                <a:moveTo>
                  <a:pt x="452266" y="650659"/>
                </a:moveTo>
                <a:lnTo>
                  <a:pt x="452266" y="178494"/>
                </a:lnTo>
                <a:lnTo>
                  <a:pt x="301510" y="103117"/>
                </a:lnTo>
                <a:lnTo>
                  <a:pt x="301510" y="575282"/>
                </a:lnTo>
                <a:lnTo>
                  <a:pt x="452266" y="650659"/>
                </a:lnTo>
                <a:close/>
                <a:moveTo>
                  <a:pt x="226133" y="574867"/>
                </a:moveTo>
                <a:lnTo>
                  <a:pt x="226133" y="98179"/>
                </a:lnTo>
                <a:lnTo>
                  <a:pt x="75378" y="162778"/>
                </a:lnTo>
                <a:lnTo>
                  <a:pt x="75378" y="639466"/>
                </a:lnTo>
                <a:lnTo>
                  <a:pt x="226133" y="574867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83"/>
          <p:cNvSpPr/>
          <p:nvPr/>
        </p:nvSpPr>
        <p:spPr>
          <a:xfrm>
            <a:off x="4189228" y="4470021"/>
            <a:ext cx="223871" cy="261183"/>
          </a:xfrm>
          <a:custGeom>
            <a:rect b="b" l="l" r="r" t="t"/>
            <a:pathLst>
              <a:path extrusionOk="0" h="791464" w="678398">
                <a:moveTo>
                  <a:pt x="364978" y="741866"/>
                </a:moveTo>
                <a:lnTo>
                  <a:pt x="553422" y="741866"/>
                </a:lnTo>
                <a:lnTo>
                  <a:pt x="553422" y="817244"/>
                </a:lnTo>
                <a:lnTo>
                  <a:pt x="101157" y="817244"/>
                </a:lnTo>
                <a:lnTo>
                  <a:pt x="101157" y="741866"/>
                </a:lnTo>
                <a:lnTo>
                  <a:pt x="289601" y="741866"/>
                </a:lnTo>
                <a:lnTo>
                  <a:pt x="289601" y="702293"/>
                </a:lnTo>
                <a:cubicBezTo>
                  <a:pt x="168357" y="690119"/>
                  <a:pt x="60475" y="620089"/>
                  <a:pt x="0" y="514301"/>
                </a:cubicBezTo>
                <a:lnTo>
                  <a:pt x="65465" y="476914"/>
                </a:lnTo>
                <a:cubicBezTo>
                  <a:pt x="148177" y="621439"/>
                  <a:pt x="332389" y="671550"/>
                  <a:pt x="476914" y="588838"/>
                </a:cubicBezTo>
                <a:cubicBezTo>
                  <a:pt x="621439" y="506127"/>
                  <a:pt x="671550" y="321915"/>
                  <a:pt x="588838" y="177390"/>
                </a:cubicBezTo>
                <a:cubicBezTo>
                  <a:pt x="562164" y="130780"/>
                  <a:pt x="523524" y="92140"/>
                  <a:pt x="476914" y="65465"/>
                </a:cubicBezTo>
                <a:lnTo>
                  <a:pt x="514301" y="0"/>
                </a:lnTo>
                <a:cubicBezTo>
                  <a:pt x="631763" y="67095"/>
                  <a:pt x="704235" y="192016"/>
                  <a:pt x="704177" y="327289"/>
                </a:cubicBezTo>
                <a:cubicBezTo>
                  <a:pt x="704177" y="522706"/>
                  <a:pt x="555420" y="683411"/>
                  <a:pt x="364978" y="702293"/>
                </a:cubicBezTo>
                <a:lnTo>
                  <a:pt x="364978" y="741866"/>
                </a:lnTo>
                <a:close/>
                <a:moveTo>
                  <a:pt x="327289" y="591111"/>
                </a:moveTo>
                <a:cubicBezTo>
                  <a:pt x="181585" y="591111"/>
                  <a:pt x="63468" y="472994"/>
                  <a:pt x="63468" y="327289"/>
                </a:cubicBezTo>
                <a:cubicBezTo>
                  <a:pt x="63468" y="181585"/>
                  <a:pt x="181585" y="63468"/>
                  <a:pt x="327289" y="63468"/>
                </a:cubicBezTo>
                <a:cubicBezTo>
                  <a:pt x="472994" y="63468"/>
                  <a:pt x="591111" y="181585"/>
                  <a:pt x="591111" y="327289"/>
                </a:cubicBezTo>
                <a:cubicBezTo>
                  <a:pt x="591111" y="472994"/>
                  <a:pt x="472994" y="591111"/>
                  <a:pt x="327289" y="591111"/>
                </a:cubicBezTo>
                <a:close/>
                <a:moveTo>
                  <a:pt x="327289" y="515733"/>
                </a:moveTo>
                <a:cubicBezTo>
                  <a:pt x="431364" y="515733"/>
                  <a:pt x="515733" y="431364"/>
                  <a:pt x="515733" y="327289"/>
                </a:cubicBezTo>
                <a:cubicBezTo>
                  <a:pt x="515733" y="223215"/>
                  <a:pt x="431364" y="138846"/>
                  <a:pt x="327289" y="138846"/>
                </a:cubicBezTo>
                <a:cubicBezTo>
                  <a:pt x="223215" y="138846"/>
                  <a:pt x="138846" y="223215"/>
                  <a:pt x="138846" y="327289"/>
                </a:cubicBezTo>
                <a:cubicBezTo>
                  <a:pt x="138846" y="431364"/>
                  <a:pt x="223215" y="515733"/>
                  <a:pt x="327289" y="515733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83"/>
          <p:cNvSpPr/>
          <p:nvPr/>
        </p:nvSpPr>
        <p:spPr>
          <a:xfrm>
            <a:off x="2408382" y="4481207"/>
            <a:ext cx="153016" cy="240454"/>
          </a:xfrm>
          <a:custGeom>
            <a:rect b="b" l="l" r="r" t="t"/>
            <a:pathLst>
              <a:path extrusionOk="0" h="829153" w="527643">
                <a:moveTo>
                  <a:pt x="395732" y="223717"/>
                </a:moveTo>
                <a:cubicBezTo>
                  <a:pt x="477386" y="270833"/>
                  <a:pt x="527678" y="357953"/>
                  <a:pt x="527643" y="452225"/>
                </a:cubicBezTo>
                <a:lnTo>
                  <a:pt x="527643" y="753735"/>
                </a:lnTo>
                <a:lnTo>
                  <a:pt x="370481" y="753735"/>
                </a:lnTo>
                <a:cubicBezTo>
                  <a:pt x="349696" y="812641"/>
                  <a:pt x="285094" y="843545"/>
                  <a:pt x="226187" y="822760"/>
                </a:cubicBezTo>
                <a:cubicBezTo>
                  <a:pt x="193923" y="811376"/>
                  <a:pt x="168546" y="785999"/>
                  <a:pt x="157162" y="753735"/>
                </a:cubicBezTo>
                <a:lnTo>
                  <a:pt x="0" y="753735"/>
                </a:lnTo>
                <a:lnTo>
                  <a:pt x="0" y="452225"/>
                </a:lnTo>
                <a:cubicBezTo>
                  <a:pt x="-34" y="357953"/>
                  <a:pt x="50257" y="270833"/>
                  <a:pt x="131911" y="223717"/>
                </a:cubicBezTo>
                <a:cubicBezTo>
                  <a:pt x="125718" y="212595"/>
                  <a:pt x="120969" y="200727"/>
                  <a:pt x="117777" y="188403"/>
                </a:cubicBezTo>
                <a:lnTo>
                  <a:pt x="0" y="188403"/>
                </a:lnTo>
                <a:lnTo>
                  <a:pt x="0" y="113026"/>
                </a:lnTo>
                <a:lnTo>
                  <a:pt x="117815" y="113026"/>
                </a:lnTo>
                <a:cubicBezTo>
                  <a:pt x="138715" y="32388"/>
                  <a:pt x="221026" y="-16039"/>
                  <a:pt x="301663" y="4861"/>
                </a:cubicBezTo>
                <a:cubicBezTo>
                  <a:pt x="354683" y="18602"/>
                  <a:pt x="396086" y="60006"/>
                  <a:pt x="409828" y="113026"/>
                </a:cubicBezTo>
                <a:lnTo>
                  <a:pt x="527643" y="113026"/>
                </a:lnTo>
                <a:lnTo>
                  <a:pt x="527643" y="188403"/>
                </a:lnTo>
                <a:lnTo>
                  <a:pt x="409828" y="188403"/>
                </a:lnTo>
                <a:cubicBezTo>
                  <a:pt x="406624" y="200840"/>
                  <a:pt x="401838" y="212712"/>
                  <a:pt x="395770" y="223717"/>
                </a:cubicBezTo>
                <a:close/>
                <a:moveTo>
                  <a:pt x="340971" y="280251"/>
                </a:moveTo>
                <a:cubicBezTo>
                  <a:pt x="318395" y="293743"/>
                  <a:pt x="292013" y="301469"/>
                  <a:pt x="263822" y="301469"/>
                </a:cubicBezTo>
                <a:cubicBezTo>
                  <a:pt x="236659" y="301510"/>
                  <a:pt x="209994" y="294177"/>
                  <a:pt x="186673" y="280251"/>
                </a:cubicBezTo>
                <a:cubicBezTo>
                  <a:pt x="118943" y="310654"/>
                  <a:pt x="75369" y="377984"/>
                  <a:pt x="75378" y="452225"/>
                </a:cubicBezTo>
                <a:lnTo>
                  <a:pt x="75378" y="678357"/>
                </a:lnTo>
                <a:lnTo>
                  <a:pt x="150755" y="678357"/>
                </a:lnTo>
                <a:lnTo>
                  <a:pt x="150755" y="527602"/>
                </a:lnTo>
                <a:cubicBezTo>
                  <a:pt x="150755" y="465157"/>
                  <a:pt x="201377" y="414536"/>
                  <a:pt x="263822" y="414536"/>
                </a:cubicBezTo>
                <a:cubicBezTo>
                  <a:pt x="326266" y="414536"/>
                  <a:pt x="376888" y="465157"/>
                  <a:pt x="376888" y="527602"/>
                </a:cubicBezTo>
                <a:lnTo>
                  <a:pt x="376888" y="678357"/>
                </a:lnTo>
                <a:lnTo>
                  <a:pt x="452266" y="678357"/>
                </a:lnTo>
                <a:lnTo>
                  <a:pt x="452266" y="452225"/>
                </a:lnTo>
                <a:cubicBezTo>
                  <a:pt x="452274" y="377984"/>
                  <a:pt x="408701" y="310654"/>
                  <a:pt x="340971" y="280251"/>
                </a:cubicBezTo>
                <a:close/>
                <a:moveTo>
                  <a:pt x="263822" y="489913"/>
                </a:moveTo>
                <a:cubicBezTo>
                  <a:pt x="243007" y="489913"/>
                  <a:pt x="226133" y="506787"/>
                  <a:pt x="226133" y="527602"/>
                </a:cubicBezTo>
                <a:lnTo>
                  <a:pt x="226133" y="716046"/>
                </a:lnTo>
                <a:cubicBezTo>
                  <a:pt x="226133" y="736861"/>
                  <a:pt x="243007" y="753735"/>
                  <a:pt x="263822" y="753735"/>
                </a:cubicBezTo>
                <a:cubicBezTo>
                  <a:pt x="284637" y="753735"/>
                  <a:pt x="301510" y="736861"/>
                  <a:pt x="301510" y="716046"/>
                </a:cubicBezTo>
                <a:lnTo>
                  <a:pt x="301510" y="527602"/>
                </a:lnTo>
                <a:cubicBezTo>
                  <a:pt x="301510" y="506787"/>
                  <a:pt x="284637" y="489913"/>
                  <a:pt x="263822" y="489913"/>
                </a:cubicBezTo>
                <a:close/>
                <a:moveTo>
                  <a:pt x="263822" y="226092"/>
                </a:moveTo>
                <a:cubicBezTo>
                  <a:pt x="305451" y="226092"/>
                  <a:pt x="339199" y="192344"/>
                  <a:pt x="339199" y="150714"/>
                </a:cubicBezTo>
                <a:cubicBezTo>
                  <a:pt x="339199" y="109084"/>
                  <a:pt x="305451" y="75337"/>
                  <a:pt x="263822" y="75337"/>
                </a:cubicBezTo>
                <a:cubicBezTo>
                  <a:pt x="222192" y="75337"/>
                  <a:pt x="188444" y="109084"/>
                  <a:pt x="188444" y="150714"/>
                </a:cubicBezTo>
                <a:cubicBezTo>
                  <a:pt x="188444" y="192344"/>
                  <a:pt x="222192" y="226092"/>
                  <a:pt x="263822" y="226092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83"/>
          <p:cNvSpPr/>
          <p:nvPr/>
        </p:nvSpPr>
        <p:spPr>
          <a:xfrm>
            <a:off x="4673255" y="4496124"/>
            <a:ext cx="209173" cy="209173"/>
          </a:xfrm>
          <a:custGeom>
            <a:rect b="b" l="l" r="r" t="t"/>
            <a:pathLst>
              <a:path extrusionOk="0" h="753775" w="753775">
                <a:moveTo>
                  <a:pt x="376888" y="753776"/>
                </a:moveTo>
                <a:cubicBezTo>
                  <a:pt x="168733" y="753776"/>
                  <a:pt x="0" y="585043"/>
                  <a:pt x="0" y="376888"/>
                </a:cubicBezTo>
                <a:cubicBezTo>
                  <a:pt x="0" y="168733"/>
                  <a:pt x="168733" y="0"/>
                  <a:pt x="376888" y="0"/>
                </a:cubicBezTo>
                <a:cubicBezTo>
                  <a:pt x="585043" y="0"/>
                  <a:pt x="753776" y="168733"/>
                  <a:pt x="753776" y="376888"/>
                </a:cubicBezTo>
                <a:cubicBezTo>
                  <a:pt x="753776" y="585043"/>
                  <a:pt x="585043" y="753776"/>
                  <a:pt x="376888" y="753776"/>
                </a:cubicBezTo>
                <a:close/>
                <a:moveTo>
                  <a:pt x="376888" y="678398"/>
                </a:moveTo>
                <a:cubicBezTo>
                  <a:pt x="543407" y="678398"/>
                  <a:pt x="678398" y="543407"/>
                  <a:pt x="678398" y="376888"/>
                </a:cubicBezTo>
                <a:cubicBezTo>
                  <a:pt x="678398" y="210368"/>
                  <a:pt x="543407" y="75378"/>
                  <a:pt x="376888" y="75378"/>
                </a:cubicBezTo>
                <a:cubicBezTo>
                  <a:pt x="210368" y="75378"/>
                  <a:pt x="75378" y="210368"/>
                  <a:pt x="75378" y="376888"/>
                </a:cubicBezTo>
                <a:cubicBezTo>
                  <a:pt x="75378" y="543407"/>
                  <a:pt x="210368" y="678398"/>
                  <a:pt x="376888" y="678398"/>
                </a:cubicBezTo>
                <a:close/>
                <a:moveTo>
                  <a:pt x="508799" y="244977"/>
                </a:moveTo>
                <a:lnTo>
                  <a:pt x="433421" y="433421"/>
                </a:lnTo>
                <a:lnTo>
                  <a:pt x="244977" y="508799"/>
                </a:lnTo>
                <a:lnTo>
                  <a:pt x="320355" y="320355"/>
                </a:lnTo>
                <a:lnTo>
                  <a:pt x="508799" y="244977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83"/>
          <p:cNvSpPr/>
          <p:nvPr/>
        </p:nvSpPr>
        <p:spPr>
          <a:xfrm flipH="1">
            <a:off x="1913345" y="4494941"/>
            <a:ext cx="235555" cy="211999"/>
          </a:xfrm>
          <a:custGeom>
            <a:rect b="b" l="l" r="r" t="t"/>
            <a:pathLst>
              <a:path extrusionOk="0" h="678398" w="753775">
                <a:moveTo>
                  <a:pt x="640709" y="603021"/>
                </a:moveTo>
                <a:lnTo>
                  <a:pt x="113066" y="603021"/>
                </a:lnTo>
                <a:lnTo>
                  <a:pt x="113066" y="640710"/>
                </a:lnTo>
                <a:cubicBezTo>
                  <a:pt x="113066" y="661524"/>
                  <a:pt x="96193" y="678398"/>
                  <a:pt x="75378" y="678398"/>
                </a:cubicBezTo>
                <a:lnTo>
                  <a:pt x="37689" y="678398"/>
                </a:lnTo>
                <a:cubicBezTo>
                  <a:pt x="16874" y="678398"/>
                  <a:pt x="0" y="661524"/>
                  <a:pt x="0" y="640710"/>
                </a:cubicBezTo>
                <a:lnTo>
                  <a:pt x="0" y="263822"/>
                </a:lnTo>
                <a:lnTo>
                  <a:pt x="93468" y="45679"/>
                </a:lnTo>
                <a:cubicBezTo>
                  <a:pt x="105357" y="17945"/>
                  <a:pt x="132640" y="-27"/>
                  <a:pt x="162816" y="0"/>
                </a:cubicBezTo>
                <a:lnTo>
                  <a:pt x="590960" y="0"/>
                </a:lnTo>
                <a:cubicBezTo>
                  <a:pt x="621108" y="3"/>
                  <a:pt x="648354" y="17970"/>
                  <a:pt x="660232" y="45679"/>
                </a:cubicBezTo>
                <a:lnTo>
                  <a:pt x="753776" y="263822"/>
                </a:lnTo>
                <a:lnTo>
                  <a:pt x="753776" y="640710"/>
                </a:lnTo>
                <a:cubicBezTo>
                  <a:pt x="753776" y="661524"/>
                  <a:pt x="736902" y="678398"/>
                  <a:pt x="716087" y="678398"/>
                </a:cubicBezTo>
                <a:lnTo>
                  <a:pt x="678398" y="678398"/>
                </a:lnTo>
                <a:cubicBezTo>
                  <a:pt x="657583" y="678398"/>
                  <a:pt x="640709" y="661524"/>
                  <a:pt x="640709" y="640710"/>
                </a:cubicBezTo>
                <a:lnTo>
                  <a:pt x="640709" y="603021"/>
                </a:lnTo>
                <a:close/>
                <a:moveTo>
                  <a:pt x="678398" y="339199"/>
                </a:moveTo>
                <a:lnTo>
                  <a:pt x="75378" y="339199"/>
                </a:lnTo>
                <a:lnTo>
                  <a:pt x="75378" y="527643"/>
                </a:lnTo>
                <a:lnTo>
                  <a:pt x="678398" y="527643"/>
                </a:lnTo>
                <a:lnTo>
                  <a:pt x="678398" y="339199"/>
                </a:lnTo>
                <a:close/>
                <a:moveTo>
                  <a:pt x="82011" y="263822"/>
                </a:moveTo>
                <a:lnTo>
                  <a:pt x="671765" y="263822"/>
                </a:lnTo>
                <a:lnTo>
                  <a:pt x="590998" y="75378"/>
                </a:lnTo>
                <a:lnTo>
                  <a:pt x="162816" y="75378"/>
                </a:lnTo>
                <a:lnTo>
                  <a:pt x="82049" y="263822"/>
                </a:lnTo>
                <a:close/>
                <a:moveTo>
                  <a:pt x="169600" y="489954"/>
                </a:moveTo>
                <a:cubicBezTo>
                  <a:pt x="138377" y="489954"/>
                  <a:pt x="113066" y="464644"/>
                  <a:pt x="113066" y="433421"/>
                </a:cubicBezTo>
                <a:cubicBezTo>
                  <a:pt x="113066" y="402199"/>
                  <a:pt x="138377" y="376888"/>
                  <a:pt x="169600" y="376888"/>
                </a:cubicBezTo>
                <a:cubicBezTo>
                  <a:pt x="200822" y="376888"/>
                  <a:pt x="226133" y="402199"/>
                  <a:pt x="226133" y="433421"/>
                </a:cubicBezTo>
                <a:cubicBezTo>
                  <a:pt x="226133" y="464644"/>
                  <a:pt x="200822" y="489954"/>
                  <a:pt x="169600" y="489954"/>
                </a:cubicBezTo>
                <a:close/>
                <a:moveTo>
                  <a:pt x="584176" y="489954"/>
                </a:moveTo>
                <a:cubicBezTo>
                  <a:pt x="552954" y="489954"/>
                  <a:pt x="527643" y="464644"/>
                  <a:pt x="527643" y="433421"/>
                </a:cubicBezTo>
                <a:cubicBezTo>
                  <a:pt x="527643" y="402199"/>
                  <a:pt x="552954" y="376888"/>
                  <a:pt x="584176" y="376888"/>
                </a:cubicBezTo>
                <a:cubicBezTo>
                  <a:pt x="615399" y="376888"/>
                  <a:pt x="640709" y="402199"/>
                  <a:pt x="640709" y="433421"/>
                </a:cubicBezTo>
                <a:cubicBezTo>
                  <a:pt x="640709" y="464644"/>
                  <a:pt x="615399" y="489954"/>
                  <a:pt x="584176" y="489954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83"/>
          <p:cNvSpPr/>
          <p:nvPr/>
        </p:nvSpPr>
        <p:spPr>
          <a:xfrm>
            <a:off x="6100956" y="3777223"/>
            <a:ext cx="226132" cy="203519"/>
          </a:xfrm>
          <a:custGeom>
            <a:rect b="b" l="l" r="r" t="t"/>
            <a:pathLst>
              <a:path extrusionOk="0" h="678398" w="753775">
                <a:moveTo>
                  <a:pt x="0" y="37425"/>
                </a:moveTo>
                <a:cubicBezTo>
                  <a:pt x="144" y="16830"/>
                  <a:pt x="16793" y="164"/>
                  <a:pt x="37387" y="0"/>
                </a:cubicBezTo>
                <a:lnTo>
                  <a:pt x="716389" y="0"/>
                </a:lnTo>
                <a:cubicBezTo>
                  <a:pt x="737042" y="0"/>
                  <a:pt x="753776" y="16772"/>
                  <a:pt x="753776" y="37425"/>
                </a:cubicBezTo>
                <a:lnTo>
                  <a:pt x="753776" y="640973"/>
                </a:lnTo>
                <a:cubicBezTo>
                  <a:pt x="753632" y="661568"/>
                  <a:pt x="736983" y="678234"/>
                  <a:pt x="716389" y="678398"/>
                </a:cubicBezTo>
                <a:lnTo>
                  <a:pt x="37387" y="678398"/>
                </a:lnTo>
                <a:cubicBezTo>
                  <a:pt x="16733" y="678378"/>
                  <a:pt x="0" y="661628"/>
                  <a:pt x="0" y="640973"/>
                </a:cubicBezTo>
                <a:lnTo>
                  <a:pt x="0" y="37425"/>
                </a:lnTo>
                <a:close/>
                <a:moveTo>
                  <a:pt x="75378" y="75378"/>
                </a:moveTo>
                <a:lnTo>
                  <a:pt x="75378" y="603021"/>
                </a:lnTo>
                <a:lnTo>
                  <a:pt x="678398" y="603021"/>
                </a:lnTo>
                <a:lnTo>
                  <a:pt x="678398" y="75378"/>
                </a:lnTo>
                <a:lnTo>
                  <a:pt x="75378" y="75378"/>
                </a:lnTo>
                <a:close/>
                <a:moveTo>
                  <a:pt x="376888" y="452266"/>
                </a:moveTo>
                <a:cubicBezTo>
                  <a:pt x="439333" y="452266"/>
                  <a:pt x="489954" y="401644"/>
                  <a:pt x="489954" y="339199"/>
                </a:cubicBezTo>
                <a:cubicBezTo>
                  <a:pt x="489954" y="276754"/>
                  <a:pt x="439333" y="226133"/>
                  <a:pt x="376888" y="226133"/>
                </a:cubicBezTo>
                <a:cubicBezTo>
                  <a:pt x="314443" y="226133"/>
                  <a:pt x="263822" y="276754"/>
                  <a:pt x="263822" y="339199"/>
                </a:cubicBezTo>
                <a:cubicBezTo>
                  <a:pt x="263822" y="401644"/>
                  <a:pt x="314443" y="452266"/>
                  <a:pt x="376888" y="452266"/>
                </a:cubicBezTo>
                <a:close/>
                <a:moveTo>
                  <a:pt x="376888" y="527643"/>
                </a:moveTo>
                <a:cubicBezTo>
                  <a:pt x="272813" y="527643"/>
                  <a:pt x="188444" y="443274"/>
                  <a:pt x="188444" y="339199"/>
                </a:cubicBezTo>
                <a:cubicBezTo>
                  <a:pt x="188444" y="235124"/>
                  <a:pt x="272813" y="150755"/>
                  <a:pt x="376888" y="150755"/>
                </a:cubicBezTo>
                <a:cubicBezTo>
                  <a:pt x="480963" y="150755"/>
                  <a:pt x="565332" y="235124"/>
                  <a:pt x="565332" y="339199"/>
                </a:cubicBezTo>
                <a:cubicBezTo>
                  <a:pt x="565332" y="443274"/>
                  <a:pt x="480963" y="527643"/>
                  <a:pt x="376888" y="527643"/>
                </a:cubicBezTo>
                <a:close/>
                <a:moveTo>
                  <a:pt x="565332" y="113066"/>
                </a:moveTo>
                <a:lnTo>
                  <a:pt x="640709" y="113066"/>
                </a:lnTo>
                <a:lnTo>
                  <a:pt x="640709" y="188444"/>
                </a:lnTo>
                <a:lnTo>
                  <a:pt x="565332" y="188444"/>
                </a:lnTo>
                <a:lnTo>
                  <a:pt x="565332" y="11306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83"/>
          <p:cNvSpPr/>
          <p:nvPr/>
        </p:nvSpPr>
        <p:spPr>
          <a:xfrm>
            <a:off x="2331871" y="3007027"/>
            <a:ext cx="220479" cy="209455"/>
          </a:xfrm>
          <a:custGeom>
            <a:rect b="b" l="l" r="r" t="t"/>
            <a:pathLst>
              <a:path extrusionOk="0" h="716087" w="753775">
                <a:moveTo>
                  <a:pt x="110391" y="0"/>
                </a:moveTo>
                <a:lnTo>
                  <a:pt x="163683" y="53292"/>
                </a:lnTo>
                <a:cubicBezTo>
                  <a:pt x="107051" y="109779"/>
                  <a:pt x="75271" y="186510"/>
                  <a:pt x="75378" y="266497"/>
                </a:cubicBezTo>
                <a:cubicBezTo>
                  <a:pt x="75378" y="349790"/>
                  <a:pt x="109109" y="425167"/>
                  <a:pt x="163683" y="479703"/>
                </a:cubicBezTo>
                <a:lnTo>
                  <a:pt x="110428" y="532957"/>
                </a:lnTo>
                <a:cubicBezTo>
                  <a:pt x="39634" y="462366"/>
                  <a:pt x="-107" y="366472"/>
                  <a:pt x="0" y="266497"/>
                </a:cubicBezTo>
                <a:cubicBezTo>
                  <a:pt x="-127" y="166515"/>
                  <a:pt x="39601" y="70606"/>
                  <a:pt x="110391" y="0"/>
                </a:cubicBezTo>
                <a:close/>
                <a:moveTo>
                  <a:pt x="643386" y="0"/>
                </a:moveTo>
                <a:cubicBezTo>
                  <a:pt x="714175" y="70606"/>
                  <a:pt x="753904" y="166515"/>
                  <a:pt x="753776" y="266497"/>
                </a:cubicBezTo>
                <a:cubicBezTo>
                  <a:pt x="753904" y="366479"/>
                  <a:pt x="714175" y="462389"/>
                  <a:pt x="643386" y="532995"/>
                </a:cubicBezTo>
                <a:lnTo>
                  <a:pt x="590094" y="479703"/>
                </a:lnTo>
                <a:cubicBezTo>
                  <a:pt x="646725" y="423215"/>
                  <a:pt x="678505" y="346485"/>
                  <a:pt x="678399" y="266497"/>
                </a:cubicBezTo>
                <a:cubicBezTo>
                  <a:pt x="678399" y="183205"/>
                  <a:pt x="644667" y="107828"/>
                  <a:pt x="590094" y="53292"/>
                </a:cubicBezTo>
                <a:lnTo>
                  <a:pt x="643348" y="38"/>
                </a:lnTo>
                <a:close/>
                <a:moveTo>
                  <a:pt x="216975" y="106584"/>
                </a:moveTo>
                <a:lnTo>
                  <a:pt x="270304" y="159914"/>
                </a:lnTo>
                <a:cubicBezTo>
                  <a:pt x="241984" y="188148"/>
                  <a:pt x="226088" y="226507"/>
                  <a:pt x="226133" y="266497"/>
                </a:cubicBezTo>
                <a:cubicBezTo>
                  <a:pt x="226133" y="308144"/>
                  <a:pt x="243018" y="345832"/>
                  <a:pt x="270304" y="373081"/>
                </a:cubicBezTo>
                <a:lnTo>
                  <a:pt x="216975" y="426411"/>
                </a:lnTo>
                <a:cubicBezTo>
                  <a:pt x="174501" y="384042"/>
                  <a:pt x="150669" y="326490"/>
                  <a:pt x="150755" y="266497"/>
                </a:cubicBezTo>
                <a:cubicBezTo>
                  <a:pt x="150755" y="204047"/>
                  <a:pt x="176082" y="147514"/>
                  <a:pt x="216975" y="106584"/>
                </a:cubicBezTo>
                <a:close/>
                <a:moveTo>
                  <a:pt x="536802" y="106584"/>
                </a:moveTo>
                <a:cubicBezTo>
                  <a:pt x="579275" y="148953"/>
                  <a:pt x="603107" y="206505"/>
                  <a:pt x="603021" y="266497"/>
                </a:cubicBezTo>
                <a:cubicBezTo>
                  <a:pt x="603107" y="326490"/>
                  <a:pt x="579275" y="384042"/>
                  <a:pt x="536802" y="426411"/>
                </a:cubicBezTo>
                <a:lnTo>
                  <a:pt x="483472" y="373081"/>
                </a:lnTo>
                <a:cubicBezTo>
                  <a:pt x="511792" y="344846"/>
                  <a:pt x="527689" y="306488"/>
                  <a:pt x="527643" y="266497"/>
                </a:cubicBezTo>
                <a:cubicBezTo>
                  <a:pt x="527689" y="226507"/>
                  <a:pt x="511792" y="188148"/>
                  <a:pt x="483472" y="159914"/>
                </a:cubicBezTo>
                <a:lnTo>
                  <a:pt x="536802" y="106584"/>
                </a:lnTo>
                <a:close/>
                <a:moveTo>
                  <a:pt x="376888" y="341875"/>
                </a:moveTo>
                <a:cubicBezTo>
                  <a:pt x="335258" y="341875"/>
                  <a:pt x="301511" y="308127"/>
                  <a:pt x="301511" y="266497"/>
                </a:cubicBezTo>
                <a:cubicBezTo>
                  <a:pt x="301511" y="224868"/>
                  <a:pt x="335258" y="191120"/>
                  <a:pt x="376888" y="191120"/>
                </a:cubicBezTo>
                <a:cubicBezTo>
                  <a:pt x="418518" y="191120"/>
                  <a:pt x="452266" y="224868"/>
                  <a:pt x="452266" y="266497"/>
                </a:cubicBezTo>
                <a:cubicBezTo>
                  <a:pt x="452266" y="308127"/>
                  <a:pt x="418518" y="341875"/>
                  <a:pt x="376888" y="341875"/>
                </a:cubicBezTo>
                <a:close/>
                <a:moveTo>
                  <a:pt x="339199" y="417253"/>
                </a:moveTo>
                <a:lnTo>
                  <a:pt x="414577" y="417253"/>
                </a:lnTo>
                <a:lnTo>
                  <a:pt x="414577" y="718763"/>
                </a:lnTo>
                <a:lnTo>
                  <a:pt x="339199" y="718763"/>
                </a:lnTo>
                <a:lnTo>
                  <a:pt x="339199" y="41725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Google Shape;826;p83"/>
          <p:cNvSpPr/>
          <p:nvPr/>
        </p:nvSpPr>
        <p:spPr>
          <a:xfrm>
            <a:off x="8057274" y="3766549"/>
            <a:ext cx="224248" cy="224248"/>
          </a:xfrm>
          <a:custGeom>
            <a:rect b="b" l="l" r="r" t="t"/>
            <a:pathLst>
              <a:path extrusionOk="0" h="753775" w="753775">
                <a:moveTo>
                  <a:pt x="414577" y="296762"/>
                </a:moveTo>
                <a:lnTo>
                  <a:pt x="414577" y="675685"/>
                </a:lnTo>
                <a:cubicBezTo>
                  <a:pt x="550972" y="658612"/>
                  <a:pt x="659064" y="549955"/>
                  <a:pt x="676062" y="412919"/>
                </a:cubicBezTo>
                <a:lnTo>
                  <a:pt x="565332" y="412919"/>
                </a:lnTo>
                <a:lnTo>
                  <a:pt x="704931" y="188444"/>
                </a:lnTo>
                <a:cubicBezTo>
                  <a:pt x="737050" y="245369"/>
                  <a:pt x="753878" y="309642"/>
                  <a:pt x="753776" y="375004"/>
                </a:cubicBezTo>
                <a:cubicBezTo>
                  <a:pt x="753776" y="584176"/>
                  <a:pt x="585043" y="753776"/>
                  <a:pt x="376888" y="753776"/>
                </a:cubicBezTo>
                <a:cubicBezTo>
                  <a:pt x="168733" y="753776"/>
                  <a:pt x="0" y="584176"/>
                  <a:pt x="0" y="375004"/>
                </a:cubicBezTo>
                <a:cubicBezTo>
                  <a:pt x="0" y="307164"/>
                  <a:pt x="17751" y="243507"/>
                  <a:pt x="48845" y="188444"/>
                </a:cubicBezTo>
                <a:lnTo>
                  <a:pt x="188444" y="412919"/>
                </a:lnTo>
                <a:lnTo>
                  <a:pt x="77714" y="412919"/>
                </a:lnTo>
                <a:cubicBezTo>
                  <a:pt x="94712" y="549955"/>
                  <a:pt x="202841" y="658612"/>
                  <a:pt x="339199" y="675685"/>
                </a:cubicBezTo>
                <a:lnTo>
                  <a:pt x="339199" y="296762"/>
                </a:lnTo>
                <a:cubicBezTo>
                  <a:pt x="258603" y="275704"/>
                  <a:pt x="210338" y="193297"/>
                  <a:pt x="231396" y="112701"/>
                </a:cubicBezTo>
                <a:cubicBezTo>
                  <a:pt x="248701" y="46472"/>
                  <a:pt x="308435" y="200"/>
                  <a:pt x="376888" y="0"/>
                </a:cubicBezTo>
                <a:cubicBezTo>
                  <a:pt x="460148" y="-82"/>
                  <a:pt x="527710" y="67346"/>
                  <a:pt x="527792" y="150606"/>
                </a:cubicBezTo>
                <a:cubicBezTo>
                  <a:pt x="527860" y="219463"/>
                  <a:pt x="481265" y="279615"/>
                  <a:pt x="414577" y="296762"/>
                </a:cubicBezTo>
                <a:close/>
                <a:moveTo>
                  <a:pt x="376888" y="226133"/>
                </a:moveTo>
                <a:cubicBezTo>
                  <a:pt x="418518" y="226133"/>
                  <a:pt x="452266" y="192385"/>
                  <a:pt x="452266" y="150755"/>
                </a:cubicBezTo>
                <a:cubicBezTo>
                  <a:pt x="452266" y="109125"/>
                  <a:pt x="418518" y="75378"/>
                  <a:pt x="376888" y="75378"/>
                </a:cubicBezTo>
                <a:cubicBezTo>
                  <a:pt x="335258" y="75378"/>
                  <a:pt x="301510" y="109125"/>
                  <a:pt x="301510" y="150755"/>
                </a:cubicBezTo>
                <a:cubicBezTo>
                  <a:pt x="301510" y="192385"/>
                  <a:pt x="335258" y="226133"/>
                  <a:pt x="376888" y="226133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83"/>
          <p:cNvSpPr/>
          <p:nvPr/>
        </p:nvSpPr>
        <p:spPr>
          <a:xfrm>
            <a:off x="8093867" y="3001441"/>
            <a:ext cx="221975" cy="221975"/>
          </a:xfrm>
          <a:custGeom>
            <a:rect b="b" l="l" r="r" t="t"/>
            <a:pathLst>
              <a:path extrusionOk="0" h="507372" w="507372">
                <a:moveTo>
                  <a:pt x="183277" y="70061"/>
                </a:moveTo>
                <a:lnTo>
                  <a:pt x="246264" y="7074"/>
                </a:lnTo>
                <a:cubicBezTo>
                  <a:pt x="255698" y="-2358"/>
                  <a:pt x="270992" y="-2358"/>
                  <a:pt x="280427" y="7074"/>
                </a:cubicBezTo>
                <a:lnTo>
                  <a:pt x="343413" y="70061"/>
                </a:lnTo>
                <a:lnTo>
                  <a:pt x="432469" y="70061"/>
                </a:lnTo>
                <a:cubicBezTo>
                  <a:pt x="445813" y="70061"/>
                  <a:pt x="456630" y="80878"/>
                  <a:pt x="456630" y="94221"/>
                </a:cubicBezTo>
                <a:lnTo>
                  <a:pt x="456630" y="183277"/>
                </a:lnTo>
                <a:lnTo>
                  <a:pt x="519617" y="246264"/>
                </a:lnTo>
                <a:cubicBezTo>
                  <a:pt x="529048" y="255698"/>
                  <a:pt x="529048" y="270992"/>
                  <a:pt x="519617" y="280427"/>
                </a:cubicBezTo>
                <a:lnTo>
                  <a:pt x="456630" y="343413"/>
                </a:lnTo>
                <a:lnTo>
                  <a:pt x="456630" y="432469"/>
                </a:lnTo>
                <a:cubicBezTo>
                  <a:pt x="456630" y="445813"/>
                  <a:pt x="445813" y="456630"/>
                  <a:pt x="432469" y="456630"/>
                </a:cubicBezTo>
                <a:lnTo>
                  <a:pt x="343413" y="456630"/>
                </a:lnTo>
                <a:lnTo>
                  <a:pt x="280427" y="519617"/>
                </a:lnTo>
                <a:cubicBezTo>
                  <a:pt x="270992" y="529048"/>
                  <a:pt x="255698" y="529048"/>
                  <a:pt x="246264" y="519617"/>
                </a:cubicBezTo>
                <a:lnTo>
                  <a:pt x="183277" y="456630"/>
                </a:lnTo>
                <a:lnTo>
                  <a:pt x="94221" y="456630"/>
                </a:lnTo>
                <a:cubicBezTo>
                  <a:pt x="80878" y="456630"/>
                  <a:pt x="70061" y="445813"/>
                  <a:pt x="70061" y="432469"/>
                </a:cubicBezTo>
                <a:lnTo>
                  <a:pt x="70061" y="343413"/>
                </a:lnTo>
                <a:lnTo>
                  <a:pt x="7074" y="280427"/>
                </a:lnTo>
                <a:cubicBezTo>
                  <a:pt x="-2358" y="270992"/>
                  <a:pt x="-2358" y="255698"/>
                  <a:pt x="7074" y="246264"/>
                </a:cubicBezTo>
                <a:lnTo>
                  <a:pt x="70061" y="183277"/>
                </a:lnTo>
                <a:lnTo>
                  <a:pt x="70061" y="94221"/>
                </a:lnTo>
                <a:cubicBezTo>
                  <a:pt x="70061" y="80878"/>
                  <a:pt x="80878" y="70061"/>
                  <a:pt x="94221" y="70061"/>
                </a:cubicBezTo>
                <a:lnTo>
                  <a:pt x="183277" y="70061"/>
                </a:lnTo>
                <a:close/>
                <a:moveTo>
                  <a:pt x="118382" y="118382"/>
                </a:moveTo>
                <a:lnTo>
                  <a:pt x="118382" y="203306"/>
                </a:lnTo>
                <a:lnTo>
                  <a:pt x="58343" y="263345"/>
                </a:lnTo>
                <a:lnTo>
                  <a:pt x="118382" y="323384"/>
                </a:lnTo>
                <a:lnTo>
                  <a:pt x="118382" y="408309"/>
                </a:lnTo>
                <a:lnTo>
                  <a:pt x="203306" y="408309"/>
                </a:lnTo>
                <a:lnTo>
                  <a:pt x="263345" y="468348"/>
                </a:lnTo>
                <a:lnTo>
                  <a:pt x="323384" y="408309"/>
                </a:lnTo>
                <a:lnTo>
                  <a:pt x="408309" y="408309"/>
                </a:lnTo>
                <a:lnTo>
                  <a:pt x="408309" y="323384"/>
                </a:lnTo>
                <a:lnTo>
                  <a:pt x="468348" y="263345"/>
                </a:lnTo>
                <a:lnTo>
                  <a:pt x="408309" y="203306"/>
                </a:lnTo>
                <a:lnTo>
                  <a:pt x="408309" y="118382"/>
                </a:lnTo>
                <a:lnTo>
                  <a:pt x="323384" y="118382"/>
                </a:lnTo>
                <a:lnTo>
                  <a:pt x="263345" y="58343"/>
                </a:lnTo>
                <a:lnTo>
                  <a:pt x="203306" y="118382"/>
                </a:lnTo>
                <a:lnTo>
                  <a:pt x="118382" y="118382"/>
                </a:lnTo>
                <a:close/>
                <a:moveTo>
                  <a:pt x="263345" y="359988"/>
                </a:moveTo>
                <a:cubicBezTo>
                  <a:pt x="209971" y="359988"/>
                  <a:pt x="166703" y="316719"/>
                  <a:pt x="166703" y="263345"/>
                </a:cubicBezTo>
                <a:cubicBezTo>
                  <a:pt x="166703" y="209971"/>
                  <a:pt x="209971" y="166703"/>
                  <a:pt x="263345" y="166703"/>
                </a:cubicBezTo>
                <a:cubicBezTo>
                  <a:pt x="316719" y="166703"/>
                  <a:pt x="359988" y="209971"/>
                  <a:pt x="359988" y="263345"/>
                </a:cubicBezTo>
                <a:cubicBezTo>
                  <a:pt x="359988" y="316719"/>
                  <a:pt x="316719" y="359988"/>
                  <a:pt x="263345" y="359988"/>
                </a:cubicBezTo>
                <a:close/>
                <a:moveTo>
                  <a:pt x="263345" y="311666"/>
                </a:moveTo>
                <a:cubicBezTo>
                  <a:pt x="290032" y="311666"/>
                  <a:pt x="311666" y="290032"/>
                  <a:pt x="311666" y="263345"/>
                </a:cubicBezTo>
                <a:cubicBezTo>
                  <a:pt x="311666" y="236658"/>
                  <a:pt x="290032" y="215024"/>
                  <a:pt x="263345" y="215024"/>
                </a:cubicBezTo>
                <a:cubicBezTo>
                  <a:pt x="236658" y="215024"/>
                  <a:pt x="215024" y="236658"/>
                  <a:pt x="215024" y="263345"/>
                </a:cubicBezTo>
                <a:cubicBezTo>
                  <a:pt x="215024" y="290032"/>
                  <a:pt x="236658" y="311666"/>
                  <a:pt x="263345" y="311666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8" name="Google Shape;828;p83"/>
          <p:cNvSpPr/>
          <p:nvPr/>
        </p:nvSpPr>
        <p:spPr>
          <a:xfrm>
            <a:off x="8568220" y="3007610"/>
            <a:ext cx="209295" cy="209295"/>
          </a:xfrm>
          <a:custGeom>
            <a:rect b="b" l="l" r="r" t="t"/>
            <a:pathLst>
              <a:path extrusionOk="0" h="510476" w="510476">
                <a:moveTo>
                  <a:pt x="409173" y="373082"/>
                </a:moveTo>
                <a:lnTo>
                  <a:pt x="518491" y="482375"/>
                </a:lnTo>
                <a:lnTo>
                  <a:pt x="482375" y="518491"/>
                </a:lnTo>
                <a:lnTo>
                  <a:pt x="373082" y="409173"/>
                </a:lnTo>
                <a:cubicBezTo>
                  <a:pt x="332416" y="441772"/>
                  <a:pt x="281834" y="459503"/>
                  <a:pt x="229715" y="459429"/>
                </a:cubicBezTo>
                <a:cubicBezTo>
                  <a:pt x="102912" y="459429"/>
                  <a:pt x="0" y="356517"/>
                  <a:pt x="0" y="229715"/>
                </a:cubicBezTo>
                <a:cubicBezTo>
                  <a:pt x="0" y="102912"/>
                  <a:pt x="102912" y="0"/>
                  <a:pt x="229715" y="0"/>
                </a:cubicBezTo>
                <a:cubicBezTo>
                  <a:pt x="356517" y="0"/>
                  <a:pt x="459429" y="102912"/>
                  <a:pt x="459429" y="229715"/>
                </a:cubicBezTo>
                <a:cubicBezTo>
                  <a:pt x="459503" y="281834"/>
                  <a:pt x="441772" y="332416"/>
                  <a:pt x="409173" y="373082"/>
                </a:cubicBezTo>
                <a:close/>
                <a:moveTo>
                  <a:pt x="357972" y="354143"/>
                </a:moveTo>
                <a:cubicBezTo>
                  <a:pt x="390364" y="320832"/>
                  <a:pt x="408455" y="276179"/>
                  <a:pt x="408381" y="229715"/>
                </a:cubicBezTo>
                <a:cubicBezTo>
                  <a:pt x="408381" y="130988"/>
                  <a:pt x="328415" y="51048"/>
                  <a:pt x="229715" y="51048"/>
                </a:cubicBezTo>
                <a:cubicBezTo>
                  <a:pt x="130988" y="51048"/>
                  <a:pt x="51048" y="130988"/>
                  <a:pt x="51048" y="229715"/>
                </a:cubicBezTo>
                <a:cubicBezTo>
                  <a:pt x="51048" y="328415"/>
                  <a:pt x="130988" y="408381"/>
                  <a:pt x="229715" y="408381"/>
                </a:cubicBezTo>
                <a:cubicBezTo>
                  <a:pt x="276179" y="408455"/>
                  <a:pt x="320832" y="390364"/>
                  <a:pt x="354143" y="357972"/>
                </a:cubicBezTo>
                <a:lnTo>
                  <a:pt x="357972" y="35414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83"/>
          <p:cNvSpPr/>
          <p:nvPr/>
        </p:nvSpPr>
        <p:spPr>
          <a:xfrm>
            <a:off x="3819332" y="1686075"/>
            <a:ext cx="220826" cy="220826"/>
          </a:xfrm>
          <a:custGeom>
            <a:rect b="b" l="l" r="r" t="t"/>
            <a:pathLst>
              <a:path extrusionOk="0" h="541905" w="541905">
                <a:moveTo>
                  <a:pt x="93831" y="65923"/>
                </a:moveTo>
                <a:cubicBezTo>
                  <a:pt x="142997" y="23320"/>
                  <a:pt x="205896" y="-90"/>
                  <a:pt x="270953" y="0"/>
                </a:cubicBezTo>
                <a:cubicBezTo>
                  <a:pt x="420600" y="0"/>
                  <a:pt x="541905" y="121306"/>
                  <a:pt x="541905" y="270953"/>
                </a:cubicBezTo>
                <a:cubicBezTo>
                  <a:pt x="541905" y="328828"/>
                  <a:pt x="523751" y="382477"/>
                  <a:pt x="492863" y="426480"/>
                </a:cubicBezTo>
                <a:lnTo>
                  <a:pt x="406429" y="270953"/>
                </a:lnTo>
                <a:lnTo>
                  <a:pt x="487715" y="270953"/>
                </a:lnTo>
                <a:cubicBezTo>
                  <a:pt x="487724" y="151238"/>
                  <a:pt x="390685" y="54183"/>
                  <a:pt x="270970" y="54173"/>
                </a:cubicBezTo>
                <a:cubicBezTo>
                  <a:pt x="215010" y="54168"/>
                  <a:pt x="161216" y="75806"/>
                  <a:pt x="120845" y="114559"/>
                </a:cubicBezTo>
                <a:lnTo>
                  <a:pt x="93831" y="65923"/>
                </a:lnTo>
                <a:close/>
                <a:moveTo>
                  <a:pt x="448074" y="475983"/>
                </a:moveTo>
                <a:cubicBezTo>
                  <a:pt x="398908" y="518585"/>
                  <a:pt x="336009" y="541996"/>
                  <a:pt x="270953" y="541905"/>
                </a:cubicBezTo>
                <a:cubicBezTo>
                  <a:pt x="121305" y="541905"/>
                  <a:pt x="0" y="420600"/>
                  <a:pt x="0" y="270953"/>
                </a:cubicBezTo>
                <a:cubicBezTo>
                  <a:pt x="0" y="213077"/>
                  <a:pt x="18154" y="159429"/>
                  <a:pt x="49042" y="115426"/>
                </a:cubicBezTo>
                <a:lnTo>
                  <a:pt x="135476" y="270953"/>
                </a:lnTo>
                <a:lnTo>
                  <a:pt x="54191" y="270953"/>
                </a:lnTo>
                <a:cubicBezTo>
                  <a:pt x="54181" y="390667"/>
                  <a:pt x="151220" y="487723"/>
                  <a:pt x="270935" y="487733"/>
                </a:cubicBezTo>
                <a:cubicBezTo>
                  <a:pt x="326895" y="487737"/>
                  <a:pt x="380689" y="466099"/>
                  <a:pt x="421060" y="427347"/>
                </a:cubicBezTo>
                <a:lnTo>
                  <a:pt x="448074" y="47598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83"/>
          <p:cNvSpPr/>
          <p:nvPr/>
        </p:nvSpPr>
        <p:spPr>
          <a:xfrm>
            <a:off x="4241428" y="3759630"/>
            <a:ext cx="214479" cy="238311"/>
          </a:xfrm>
          <a:custGeom>
            <a:rect b="b" l="l" r="r" t="t"/>
            <a:pathLst>
              <a:path extrusionOk="0" h="541615" w="487453">
                <a:moveTo>
                  <a:pt x="433292" y="216646"/>
                </a:moveTo>
                <a:lnTo>
                  <a:pt x="460373" y="216646"/>
                </a:lnTo>
                <a:cubicBezTo>
                  <a:pt x="475329" y="216646"/>
                  <a:pt x="487454" y="228770"/>
                  <a:pt x="487454" y="243727"/>
                </a:cubicBezTo>
                <a:lnTo>
                  <a:pt x="487454" y="514534"/>
                </a:lnTo>
                <a:cubicBezTo>
                  <a:pt x="487454" y="529491"/>
                  <a:pt x="475329" y="541615"/>
                  <a:pt x="460373" y="541615"/>
                </a:cubicBezTo>
                <a:lnTo>
                  <a:pt x="27081" y="541615"/>
                </a:lnTo>
                <a:cubicBezTo>
                  <a:pt x="12124" y="541615"/>
                  <a:pt x="0" y="529491"/>
                  <a:pt x="0" y="514534"/>
                </a:cubicBezTo>
                <a:lnTo>
                  <a:pt x="0" y="243727"/>
                </a:lnTo>
                <a:cubicBezTo>
                  <a:pt x="0" y="228770"/>
                  <a:pt x="12124" y="216646"/>
                  <a:pt x="27081" y="216646"/>
                </a:cubicBezTo>
                <a:lnTo>
                  <a:pt x="54162" y="216646"/>
                </a:lnTo>
                <a:lnTo>
                  <a:pt x="54162" y="189565"/>
                </a:lnTo>
                <a:cubicBezTo>
                  <a:pt x="54162" y="84871"/>
                  <a:pt x="139033" y="0"/>
                  <a:pt x="243727" y="0"/>
                </a:cubicBezTo>
                <a:cubicBezTo>
                  <a:pt x="348421" y="0"/>
                  <a:pt x="433292" y="84871"/>
                  <a:pt x="433292" y="189565"/>
                </a:cubicBezTo>
                <a:lnTo>
                  <a:pt x="433292" y="216646"/>
                </a:lnTo>
                <a:close/>
                <a:moveTo>
                  <a:pt x="54162" y="270808"/>
                </a:moveTo>
                <a:lnTo>
                  <a:pt x="54162" y="487454"/>
                </a:lnTo>
                <a:lnTo>
                  <a:pt x="433292" y="487454"/>
                </a:lnTo>
                <a:lnTo>
                  <a:pt x="433292" y="270808"/>
                </a:lnTo>
                <a:lnTo>
                  <a:pt x="54162" y="270808"/>
                </a:lnTo>
                <a:close/>
                <a:moveTo>
                  <a:pt x="216646" y="324969"/>
                </a:moveTo>
                <a:lnTo>
                  <a:pt x="270808" y="324969"/>
                </a:lnTo>
                <a:lnTo>
                  <a:pt x="270808" y="433292"/>
                </a:lnTo>
                <a:lnTo>
                  <a:pt x="216646" y="433292"/>
                </a:lnTo>
                <a:lnTo>
                  <a:pt x="216646" y="324969"/>
                </a:lnTo>
                <a:close/>
                <a:moveTo>
                  <a:pt x="379131" y="216646"/>
                </a:moveTo>
                <a:lnTo>
                  <a:pt x="379131" y="189565"/>
                </a:lnTo>
                <a:cubicBezTo>
                  <a:pt x="379131" y="114784"/>
                  <a:pt x="318508" y="54162"/>
                  <a:pt x="243727" y="54162"/>
                </a:cubicBezTo>
                <a:cubicBezTo>
                  <a:pt x="168945" y="54162"/>
                  <a:pt x="108323" y="114784"/>
                  <a:pt x="108323" y="189565"/>
                </a:cubicBezTo>
                <a:lnTo>
                  <a:pt x="108323" y="216646"/>
                </a:lnTo>
                <a:lnTo>
                  <a:pt x="379131" y="21664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83"/>
          <p:cNvSpPr/>
          <p:nvPr/>
        </p:nvSpPr>
        <p:spPr>
          <a:xfrm>
            <a:off x="5679685" y="4505755"/>
            <a:ext cx="210999" cy="190904"/>
          </a:xfrm>
          <a:custGeom>
            <a:rect b="b" l="l" r="r" t="t"/>
            <a:pathLst>
              <a:path extrusionOk="0" h="541572" w="598579">
                <a:moveTo>
                  <a:pt x="306261" y="568308"/>
                </a:moveTo>
                <a:lnTo>
                  <a:pt x="44254" y="306302"/>
                </a:lnTo>
                <a:cubicBezTo>
                  <a:pt x="-17884" y="233104"/>
                  <a:pt x="-14635" y="123307"/>
                  <a:pt x="54316" y="54328"/>
                </a:cubicBezTo>
                <a:cubicBezTo>
                  <a:pt x="122903" y="-14258"/>
                  <a:pt x="232779" y="-18335"/>
                  <a:pt x="306261" y="44979"/>
                </a:cubicBezTo>
                <a:cubicBezTo>
                  <a:pt x="383746" y="-21852"/>
                  <a:pt x="500737" y="-13215"/>
                  <a:pt x="567568" y="64270"/>
                </a:cubicBezTo>
                <a:cubicBezTo>
                  <a:pt x="627410" y="133652"/>
                  <a:pt x="627550" y="236357"/>
                  <a:pt x="567897" y="305903"/>
                </a:cubicBezTo>
                <a:lnTo>
                  <a:pt x="306261" y="568308"/>
                </a:lnTo>
                <a:close/>
                <a:moveTo>
                  <a:pt x="524657" y="268762"/>
                </a:moveTo>
                <a:cubicBezTo>
                  <a:pt x="570771" y="214986"/>
                  <a:pt x="564560" y="134010"/>
                  <a:pt x="510784" y="87896"/>
                </a:cubicBezTo>
                <a:cubicBezTo>
                  <a:pt x="462638" y="46610"/>
                  <a:pt x="391545" y="46710"/>
                  <a:pt x="343515" y="88134"/>
                </a:cubicBezTo>
                <a:lnTo>
                  <a:pt x="306261" y="120286"/>
                </a:lnTo>
                <a:lnTo>
                  <a:pt x="269007" y="88134"/>
                </a:lnTo>
                <a:cubicBezTo>
                  <a:pt x="215362" y="41867"/>
                  <a:pt x="134368" y="47849"/>
                  <a:pt x="88102" y="101493"/>
                </a:cubicBezTo>
                <a:cubicBezTo>
                  <a:pt x="46679" y="149523"/>
                  <a:pt x="46578" y="220616"/>
                  <a:pt x="87865" y="268762"/>
                </a:cubicBezTo>
                <a:lnTo>
                  <a:pt x="91114" y="272525"/>
                </a:lnTo>
                <a:lnTo>
                  <a:pt x="306261" y="487700"/>
                </a:lnTo>
                <a:lnTo>
                  <a:pt x="521408" y="272525"/>
                </a:lnTo>
                <a:lnTo>
                  <a:pt x="524657" y="268762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83"/>
          <p:cNvSpPr/>
          <p:nvPr/>
        </p:nvSpPr>
        <p:spPr>
          <a:xfrm>
            <a:off x="7496089" y="4481207"/>
            <a:ext cx="239315" cy="239315"/>
          </a:xfrm>
          <a:custGeom>
            <a:rect b="b" l="l" r="r" t="t"/>
            <a:pathLst>
              <a:path extrusionOk="0" h="531811" w="531811">
                <a:moveTo>
                  <a:pt x="0" y="531811"/>
                </a:moveTo>
                <a:cubicBezTo>
                  <a:pt x="0" y="419921"/>
                  <a:pt x="90705" y="329216"/>
                  <a:pt x="202595" y="329216"/>
                </a:cubicBezTo>
                <a:cubicBezTo>
                  <a:pt x="314485" y="329216"/>
                  <a:pt x="405189" y="419921"/>
                  <a:pt x="405189" y="531811"/>
                </a:cubicBezTo>
                <a:lnTo>
                  <a:pt x="354541" y="531811"/>
                </a:lnTo>
                <a:cubicBezTo>
                  <a:pt x="354541" y="447894"/>
                  <a:pt x="286512" y="379865"/>
                  <a:pt x="202595" y="379865"/>
                </a:cubicBezTo>
                <a:cubicBezTo>
                  <a:pt x="118677" y="379865"/>
                  <a:pt x="50649" y="447894"/>
                  <a:pt x="50649" y="531811"/>
                </a:cubicBezTo>
                <a:lnTo>
                  <a:pt x="0" y="531811"/>
                </a:lnTo>
                <a:close/>
                <a:moveTo>
                  <a:pt x="202595" y="303892"/>
                </a:moveTo>
                <a:cubicBezTo>
                  <a:pt x="118645" y="303892"/>
                  <a:pt x="50649" y="235896"/>
                  <a:pt x="50649" y="151946"/>
                </a:cubicBezTo>
                <a:cubicBezTo>
                  <a:pt x="50649" y="67996"/>
                  <a:pt x="118645" y="0"/>
                  <a:pt x="202595" y="0"/>
                </a:cubicBezTo>
                <a:cubicBezTo>
                  <a:pt x="286545" y="0"/>
                  <a:pt x="354541" y="67996"/>
                  <a:pt x="354541" y="151946"/>
                </a:cubicBezTo>
                <a:cubicBezTo>
                  <a:pt x="354541" y="235896"/>
                  <a:pt x="286545" y="303892"/>
                  <a:pt x="202595" y="303892"/>
                </a:cubicBezTo>
                <a:close/>
                <a:moveTo>
                  <a:pt x="202595" y="253243"/>
                </a:moveTo>
                <a:cubicBezTo>
                  <a:pt x="258561" y="253243"/>
                  <a:pt x="303892" y="207913"/>
                  <a:pt x="303892" y="151946"/>
                </a:cubicBezTo>
                <a:cubicBezTo>
                  <a:pt x="303892" y="95979"/>
                  <a:pt x="258561" y="50649"/>
                  <a:pt x="202595" y="50649"/>
                </a:cubicBezTo>
                <a:cubicBezTo>
                  <a:pt x="146628" y="50649"/>
                  <a:pt x="101297" y="95979"/>
                  <a:pt x="101297" y="151946"/>
                </a:cubicBezTo>
                <a:cubicBezTo>
                  <a:pt x="101297" y="207913"/>
                  <a:pt x="146628" y="253243"/>
                  <a:pt x="202595" y="253243"/>
                </a:cubicBezTo>
                <a:close/>
                <a:moveTo>
                  <a:pt x="412381" y="347019"/>
                </a:moveTo>
                <a:cubicBezTo>
                  <a:pt x="485077" y="379759"/>
                  <a:pt x="531819" y="452083"/>
                  <a:pt x="531811" y="531811"/>
                </a:cubicBezTo>
                <a:lnTo>
                  <a:pt x="481162" y="531811"/>
                </a:lnTo>
                <a:cubicBezTo>
                  <a:pt x="481174" y="472012"/>
                  <a:pt x="446116" y="417764"/>
                  <a:pt x="391590" y="393211"/>
                </a:cubicBezTo>
                <a:lnTo>
                  <a:pt x="412356" y="347019"/>
                </a:lnTo>
                <a:close/>
                <a:moveTo>
                  <a:pt x="394958" y="61108"/>
                </a:moveTo>
                <a:cubicBezTo>
                  <a:pt x="447140" y="82617"/>
                  <a:pt x="481183" y="133491"/>
                  <a:pt x="481162" y="189933"/>
                </a:cubicBezTo>
                <a:cubicBezTo>
                  <a:pt x="481184" y="261963"/>
                  <a:pt x="426274" y="322123"/>
                  <a:pt x="354541" y="328659"/>
                </a:cubicBezTo>
                <a:lnTo>
                  <a:pt x="354541" y="277681"/>
                </a:lnTo>
                <a:cubicBezTo>
                  <a:pt x="402998" y="270741"/>
                  <a:pt x="436654" y="225833"/>
                  <a:pt x="429714" y="177375"/>
                </a:cubicBezTo>
                <a:cubicBezTo>
                  <a:pt x="425553" y="148318"/>
                  <a:pt x="407275" y="123205"/>
                  <a:pt x="380903" y="110313"/>
                </a:cubicBezTo>
                <a:lnTo>
                  <a:pt x="394958" y="61108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83"/>
          <p:cNvSpPr/>
          <p:nvPr/>
        </p:nvSpPr>
        <p:spPr>
          <a:xfrm>
            <a:off x="7049684" y="4478337"/>
            <a:ext cx="186800" cy="245175"/>
          </a:xfrm>
          <a:custGeom>
            <a:rect b="b" l="l" r="r" t="t"/>
            <a:pathLst>
              <a:path extrusionOk="0" h="505516" w="385155">
                <a:moveTo>
                  <a:pt x="0" y="505516"/>
                </a:moveTo>
                <a:cubicBezTo>
                  <a:pt x="0" y="399159"/>
                  <a:pt x="86220" y="312939"/>
                  <a:pt x="192578" y="312939"/>
                </a:cubicBezTo>
                <a:cubicBezTo>
                  <a:pt x="298935" y="312939"/>
                  <a:pt x="385155" y="399159"/>
                  <a:pt x="385155" y="505516"/>
                </a:cubicBezTo>
                <a:lnTo>
                  <a:pt x="337011" y="505516"/>
                </a:lnTo>
                <a:cubicBezTo>
                  <a:pt x="337011" y="425748"/>
                  <a:pt x="272346" y="361083"/>
                  <a:pt x="192578" y="361083"/>
                </a:cubicBezTo>
                <a:cubicBezTo>
                  <a:pt x="112809" y="361083"/>
                  <a:pt x="48144" y="425748"/>
                  <a:pt x="48144" y="505516"/>
                </a:cubicBezTo>
                <a:lnTo>
                  <a:pt x="0" y="505516"/>
                </a:lnTo>
                <a:close/>
                <a:moveTo>
                  <a:pt x="192578" y="288867"/>
                </a:moveTo>
                <a:cubicBezTo>
                  <a:pt x="112778" y="288867"/>
                  <a:pt x="48144" y="224233"/>
                  <a:pt x="48144" y="144433"/>
                </a:cubicBezTo>
                <a:cubicBezTo>
                  <a:pt x="48144" y="64634"/>
                  <a:pt x="112778" y="0"/>
                  <a:pt x="192578" y="0"/>
                </a:cubicBezTo>
                <a:cubicBezTo>
                  <a:pt x="272377" y="0"/>
                  <a:pt x="337011" y="64634"/>
                  <a:pt x="337011" y="144433"/>
                </a:cubicBezTo>
                <a:cubicBezTo>
                  <a:pt x="337011" y="224233"/>
                  <a:pt x="272377" y="288867"/>
                  <a:pt x="192578" y="288867"/>
                </a:cubicBezTo>
                <a:close/>
                <a:moveTo>
                  <a:pt x="192578" y="240722"/>
                </a:moveTo>
                <a:cubicBezTo>
                  <a:pt x="245777" y="240722"/>
                  <a:pt x="288867" y="197633"/>
                  <a:pt x="288867" y="144433"/>
                </a:cubicBezTo>
                <a:cubicBezTo>
                  <a:pt x="288867" y="91234"/>
                  <a:pt x="245777" y="48144"/>
                  <a:pt x="192578" y="48144"/>
                </a:cubicBezTo>
                <a:cubicBezTo>
                  <a:pt x="139378" y="48144"/>
                  <a:pt x="96289" y="91234"/>
                  <a:pt x="96289" y="144433"/>
                </a:cubicBezTo>
                <a:cubicBezTo>
                  <a:pt x="96289" y="197633"/>
                  <a:pt x="139378" y="240722"/>
                  <a:pt x="192578" y="240722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83"/>
          <p:cNvSpPr/>
          <p:nvPr/>
        </p:nvSpPr>
        <p:spPr>
          <a:xfrm>
            <a:off x="1321582" y="3025457"/>
            <a:ext cx="239182" cy="173951"/>
          </a:xfrm>
          <a:custGeom>
            <a:rect b="b" l="l" r="r" t="t"/>
            <a:pathLst>
              <a:path extrusionOk="0" h="535233" w="735945">
                <a:moveTo>
                  <a:pt x="301069" y="122614"/>
                </a:moveTo>
                <a:lnTo>
                  <a:pt x="187432" y="215610"/>
                </a:lnTo>
                <a:lnTo>
                  <a:pt x="66904" y="215610"/>
                </a:lnTo>
                <a:lnTo>
                  <a:pt x="66904" y="349419"/>
                </a:lnTo>
                <a:lnTo>
                  <a:pt x="187432" y="349419"/>
                </a:lnTo>
                <a:lnTo>
                  <a:pt x="301069" y="442415"/>
                </a:lnTo>
                <a:lnTo>
                  <a:pt x="301069" y="122614"/>
                </a:lnTo>
                <a:close/>
                <a:moveTo>
                  <a:pt x="163547" y="416323"/>
                </a:moveTo>
                <a:lnTo>
                  <a:pt x="33452" y="416323"/>
                </a:lnTo>
                <a:cubicBezTo>
                  <a:pt x="14977" y="416323"/>
                  <a:pt x="0" y="401346"/>
                  <a:pt x="0" y="382871"/>
                </a:cubicBezTo>
                <a:lnTo>
                  <a:pt x="0" y="182158"/>
                </a:lnTo>
                <a:cubicBezTo>
                  <a:pt x="0" y="163683"/>
                  <a:pt x="14977" y="148706"/>
                  <a:pt x="33452" y="148706"/>
                </a:cubicBezTo>
                <a:lnTo>
                  <a:pt x="163547" y="148706"/>
                </a:lnTo>
                <a:lnTo>
                  <a:pt x="340643" y="3792"/>
                </a:lnTo>
                <a:cubicBezTo>
                  <a:pt x="347786" y="-2065"/>
                  <a:pt x="358325" y="-1021"/>
                  <a:pt x="364182" y="6122"/>
                </a:cubicBezTo>
                <a:cubicBezTo>
                  <a:pt x="366636" y="9115"/>
                  <a:pt x="367976" y="12867"/>
                  <a:pt x="367973" y="16738"/>
                </a:cubicBezTo>
                <a:lnTo>
                  <a:pt x="367973" y="548291"/>
                </a:lnTo>
                <a:cubicBezTo>
                  <a:pt x="367979" y="557529"/>
                  <a:pt x="360496" y="565022"/>
                  <a:pt x="351258" y="565029"/>
                </a:cubicBezTo>
                <a:cubicBezTo>
                  <a:pt x="347387" y="565031"/>
                  <a:pt x="343636" y="563691"/>
                  <a:pt x="340643" y="561237"/>
                </a:cubicBezTo>
                <a:lnTo>
                  <a:pt x="163581" y="416323"/>
                </a:lnTo>
                <a:close/>
                <a:moveTo>
                  <a:pt x="615719" y="554614"/>
                </a:moveTo>
                <a:lnTo>
                  <a:pt x="568351" y="507246"/>
                </a:lnTo>
                <a:cubicBezTo>
                  <a:pt x="632495" y="450172"/>
                  <a:pt x="669144" y="368374"/>
                  <a:pt x="669042" y="282515"/>
                </a:cubicBezTo>
                <a:cubicBezTo>
                  <a:pt x="669126" y="192149"/>
                  <a:pt x="628535" y="106545"/>
                  <a:pt x="558516" y="49420"/>
                </a:cubicBezTo>
                <a:lnTo>
                  <a:pt x="606018" y="1918"/>
                </a:lnTo>
                <a:cubicBezTo>
                  <a:pt x="688521" y="71764"/>
                  <a:pt x="736053" y="174417"/>
                  <a:pt x="735946" y="282515"/>
                </a:cubicBezTo>
                <a:cubicBezTo>
                  <a:pt x="735946" y="390331"/>
                  <a:pt x="689581" y="487308"/>
                  <a:pt x="615719" y="554614"/>
                </a:cubicBezTo>
                <a:close/>
                <a:moveTo>
                  <a:pt x="497198" y="436093"/>
                </a:moveTo>
                <a:lnTo>
                  <a:pt x="449629" y="388524"/>
                </a:lnTo>
                <a:cubicBezTo>
                  <a:pt x="482545" y="363214"/>
                  <a:pt x="501819" y="324036"/>
                  <a:pt x="501781" y="282515"/>
                </a:cubicBezTo>
                <a:cubicBezTo>
                  <a:pt x="501781" y="234678"/>
                  <a:pt x="476692" y="192696"/>
                  <a:pt x="438891" y="169045"/>
                </a:cubicBezTo>
                <a:lnTo>
                  <a:pt x="487029" y="120907"/>
                </a:lnTo>
                <a:cubicBezTo>
                  <a:pt x="538418" y="158710"/>
                  <a:pt x="568739" y="218719"/>
                  <a:pt x="568685" y="282515"/>
                </a:cubicBezTo>
                <a:cubicBezTo>
                  <a:pt x="568685" y="344133"/>
                  <a:pt x="540920" y="399262"/>
                  <a:pt x="497198" y="436093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83"/>
          <p:cNvSpPr/>
          <p:nvPr/>
        </p:nvSpPr>
        <p:spPr>
          <a:xfrm>
            <a:off x="1812928" y="3003329"/>
            <a:ext cx="266072" cy="217695"/>
          </a:xfrm>
          <a:custGeom>
            <a:rect b="b" l="l" r="r" t="t"/>
            <a:pathLst>
              <a:path extrusionOk="0" h="512224" w="626052">
                <a:moveTo>
                  <a:pt x="0" y="113743"/>
                </a:moveTo>
                <a:cubicBezTo>
                  <a:pt x="91036" y="39992"/>
                  <a:pt x="204686" y="-173"/>
                  <a:pt x="321848" y="1"/>
                </a:cubicBezTo>
                <a:cubicBezTo>
                  <a:pt x="443786" y="1"/>
                  <a:pt x="555764" y="42601"/>
                  <a:pt x="643695" y="113743"/>
                </a:cubicBezTo>
                <a:lnTo>
                  <a:pt x="607954" y="158022"/>
                </a:lnTo>
                <a:cubicBezTo>
                  <a:pt x="527028" y="92459"/>
                  <a:pt x="425998" y="56756"/>
                  <a:pt x="321848" y="56914"/>
                </a:cubicBezTo>
                <a:cubicBezTo>
                  <a:pt x="213455" y="56914"/>
                  <a:pt x="113941" y="94762"/>
                  <a:pt x="35742" y="158022"/>
                </a:cubicBezTo>
                <a:lnTo>
                  <a:pt x="0" y="113743"/>
                </a:lnTo>
                <a:close/>
                <a:moveTo>
                  <a:pt x="89383" y="224440"/>
                </a:moveTo>
                <a:cubicBezTo>
                  <a:pt x="155136" y="171169"/>
                  <a:pt x="237224" y="142158"/>
                  <a:pt x="321848" y="142285"/>
                </a:cubicBezTo>
                <a:cubicBezTo>
                  <a:pt x="409893" y="142285"/>
                  <a:pt x="490768" y="173047"/>
                  <a:pt x="554312" y="224412"/>
                </a:cubicBezTo>
                <a:lnTo>
                  <a:pt x="518542" y="268691"/>
                </a:lnTo>
                <a:cubicBezTo>
                  <a:pt x="462904" y="223624"/>
                  <a:pt x="393448" y="199086"/>
                  <a:pt x="321848" y="199199"/>
                </a:cubicBezTo>
                <a:cubicBezTo>
                  <a:pt x="247348" y="199199"/>
                  <a:pt x="178909" y="225237"/>
                  <a:pt x="125154" y="268691"/>
                </a:cubicBezTo>
                <a:lnTo>
                  <a:pt x="89383" y="224412"/>
                </a:lnTo>
                <a:close/>
                <a:moveTo>
                  <a:pt x="178795" y="335138"/>
                </a:moveTo>
                <a:cubicBezTo>
                  <a:pt x="219256" y="302352"/>
                  <a:pt x="269771" y="284496"/>
                  <a:pt x="321848" y="284570"/>
                </a:cubicBezTo>
                <a:cubicBezTo>
                  <a:pt x="376030" y="284570"/>
                  <a:pt x="425801" y="303494"/>
                  <a:pt x="464901" y="335109"/>
                </a:cubicBezTo>
                <a:lnTo>
                  <a:pt x="429130" y="379388"/>
                </a:lnTo>
                <a:cubicBezTo>
                  <a:pt x="398784" y="354808"/>
                  <a:pt x="360900" y="341423"/>
                  <a:pt x="321848" y="341484"/>
                </a:cubicBezTo>
                <a:cubicBezTo>
                  <a:pt x="281211" y="341484"/>
                  <a:pt x="243876" y="355684"/>
                  <a:pt x="214565" y="379388"/>
                </a:cubicBezTo>
                <a:lnTo>
                  <a:pt x="178795" y="335109"/>
                </a:lnTo>
                <a:close/>
                <a:moveTo>
                  <a:pt x="268206" y="445835"/>
                </a:moveTo>
                <a:cubicBezTo>
                  <a:pt x="283375" y="433534"/>
                  <a:pt x="302318" y="426831"/>
                  <a:pt x="321848" y="426854"/>
                </a:cubicBezTo>
                <a:cubicBezTo>
                  <a:pt x="342166" y="426854"/>
                  <a:pt x="360834" y="433969"/>
                  <a:pt x="375489" y="445807"/>
                </a:cubicBezTo>
                <a:lnTo>
                  <a:pt x="321848" y="512225"/>
                </a:lnTo>
                <a:lnTo>
                  <a:pt x="268206" y="445807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83"/>
          <p:cNvSpPr/>
          <p:nvPr/>
        </p:nvSpPr>
        <p:spPr>
          <a:xfrm>
            <a:off x="3258801" y="3015529"/>
            <a:ext cx="214789" cy="193310"/>
          </a:xfrm>
          <a:custGeom>
            <a:rect b="b" l="l" r="r" t="t"/>
            <a:pathLst>
              <a:path extrusionOk="0" h="171450" w="190500">
                <a:moveTo>
                  <a:pt x="9525" y="0"/>
                </a:moveTo>
                <a:lnTo>
                  <a:pt x="180975" y="0"/>
                </a:lnTo>
                <a:cubicBezTo>
                  <a:pt x="186236" y="0"/>
                  <a:pt x="190500" y="4264"/>
                  <a:pt x="190500" y="9525"/>
                </a:cubicBezTo>
                <a:lnTo>
                  <a:pt x="190500" y="161925"/>
                </a:lnTo>
                <a:cubicBezTo>
                  <a:pt x="190500" y="167186"/>
                  <a:pt x="186236" y="171450"/>
                  <a:pt x="180975" y="171450"/>
                </a:cubicBezTo>
                <a:lnTo>
                  <a:pt x="9525" y="171450"/>
                </a:lnTo>
                <a:cubicBezTo>
                  <a:pt x="4264" y="171450"/>
                  <a:pt x="0" y="167186"/>
                  <a:pt x="0" y="161925"/>
                </a:cubicBezTo>
                <a:lnTo>
                  <a:pt x="0" y="9525"/>
                </a:lnTo>
                <a:cubicBezTo>
                  <a:pt x="0" y="4264"/>
                  <a:pt x="4264" y="0"/>
                  <a:pt x="9525" y="0"/>
                </a:cubicBezTo>
                <a:close/>
                <a:moveTo>
                  <a:pt x="171450" y="76200"/>
                </a:moveTo>
                <a:lnTo>
                  <a:pt x="19050" y="76200"/>
                </a:lnTo>
                <a:lnTo>
                  <a:pt x="19050" y="152400"/>
                </a:lnTo>
                <a:lnTo>
                  <a:pt x="171450" y="152400"/>
                </a:lnTo>
                <a:lnTo>
                  <a:pt x="171450" y="76200"/>
                </a:lnTo>
                <a:close/>
                <a:moveTo>
                  <a:pt x="171450" y="57150"/>
                </a:moveTo>
                <a:lnTo>
                  <a:pt x="171450" y="19050"/>
                </a:lnTo>
                <a:lnTo>
                  <a:pt x="19050" y="19050"/>
                </a:lnTo>
                <a:lnTo>
                  <a:pt x="19050" y="57150"/>
                </a:lnTo>
                <a:lnTo>
                  <a:pt x="171450" y="57150"/>
                </a:lnTo>
                <a:close/>
                <a:moveTo>
                  <a:pt x="66675" y="28575"/>
                </a:moveTo>
                <a:lnTo>
                  <a:pt x="85725" y="28575"/>
                </a:lnTo>
                <a:lnTo>
                  <a:pt x="85725" y="47625"/>
                </a:lnTo>
                <a:lnTo>
                  <a:pt x="66675" y="47625"/>
                </a:lnTo>
                <a:lnTo>
                  <a:pt x="66675" y="28575"/>
                </a:lnTo>
                <a:close/>
                <a:moveTo>
                  <a:pt x="28575" y="28575"/>
                </a:moveTo>
                <a:lnTo>
                  <a:pt x="47625" y="28575"/>
                </a:lnTo>
                <a:lnTo>
                  <a:pt x="47625" y="47625"/>
                </a:lnTo>
                <a:lnTo>
                  <a:pt x="28575" y="47625"/>
                </a:lnTo>
                <a:lnTo>
                  <a:pt x="28575" y="2857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83"/>
          <p:cNvSpPr/>
          <p:nvPr/>
        </p:nvSpPr>
        <p:spPr>
          <a:xfrm>
            <a:off x="8528311" y="3775748"/>
            <a:ext cx="241030" cy="206597"/>
          </a:xfrm>
          <a:custGeom>
            <a:rect b="b" l="l" r="r" t="t"/>
            <a:pathLst>
              <a:path extrusionOk="0" h="171450" w="200025">
                <a:moveTo>
                  <a:pt x="103051" y="0"/>
                </a:moveTo>
                <a:cubicBezTo>
                  <a:pt x="154410" y="0"/>
                  <a:pt x="197139" y="36957"/>
                  <a:pt x="206102" y="85725"/>
                </a:cubicBezTo>
                <a:cubicBezTo>
                  <a:pt x="197148" y="134493"/>
                  <a:pt x="154410" y="171450"/>
                  <a:pt x="103051" y="171450"/>
                </a:cubicBezTo>
                <a:cubicBezTo>
                  <a:pt x="51692" y="171450"/>
                  <a:pt x="8963" y="134493"/>
                  <a:pt x="0" y="85725"/>
                </a:cubicBezTo>
                <a:cubicBezTo>
                  <a:pt x="8954" y="36957"/>
                  <a:pt x="51692" y="0"/>
                  <a:pt x="103051" y="0"/>
                </a:cubicBezTo>
                <a:close/>
                <a:moveTo>
                  <a:pt x="103051" y="152400"/>
                </a:moveTo>
                <a:cubicBezTo>
                  <a:pt x="143057" y="152391"/>
                  <a:pt x="177744" y="124727"/>
                  <a:pt x="186652" y="85725"/>
                </a:cubicBezTo>
                <a:cubicBezTo>
                  <a:pt x="176060" y="39553"/>
                  <a:pt x="130044" y="10711"/>
                  <a:pt x="83872" y="21303"/>
                </a:cubicBezTo>
                <a:cubicBezTo>
                  <a:pt x="51826" y="28655"/>
                  <a:pt x="26802" y="53679"/>
                  <a:pt x="19450" y="85725"/>
                </a:cubicBezTo>
                <a:cubicBezTo>
                  <a:pt x="28358" y="124727"/>
                  <a:pt x="63045" y="152391"/>
                  <a:pt x="103051" y="152400"/>
                </a:cubicBezTo>
                <a:close/>
                <a:moveTo>
                  <a:pt x="103051" y="128588"/>
                </a:moveTo>
                <a:cubicBezTo>
                  <a:pt x="79379" y="128588"/>
                  <a:pt x="60188" y="109397"/>
                  <a:pt x="60188" y="85725"/>
                </a:cubicBezTo>
                <a:cubicBezTo>
                  <a:pt x="60188" y="62053"/>
                  <a:pt x="79379" y="42863"/>
                  <a:pt x="103051" y="42863"/>
                </a:cubicBezTo>
                <a:cubicBezTo>
                  <a:pt x="126723" y="42863"/>
                  <a:pt x="145913" y="62053"/>
                  <a:pt x="145913" y="85725"/>
                </a:cubicBezTo>
                <a:cubicBezTo>
                  <a:pt x="145913" y="109397"/>
                  <a:pt x="126723" y="128588"/>
                  <a:pt x="103051" y="128588"/>
                </a:cubicBezTo>
                <a:close/>
                <a:moveTo>
                  <a:pt x="103051" y="109538"/>
                </a:moveTo>
                <a:cubicBezTo>
                  <a:pt x="116202" y="109538"/>
                  <a:pt x="126863" y="98876"/>
                  <a:pt x="126863" y="85725"/>
                </a:cubicBezTo>
                <a:cubicBezTo>
                  <a:pt x="126863" y="72574"/>
                  <a:pt x="116202" y="61913"/>
                  <a:pt x="103051" y="61913"/>
                </a:cubicBezTo>
                <a:cubicBezTo>
                  <a:pt x="89900" y="61913"/>
                  <a:pt x="79238" y="72574"/>
                  <a:pt x="79238" y="85725"/>
                </a:cubicBezTo>
                <a:cubicBezTo>
                  <a:pt x="79238" y="98876"/>
                  <a:pt x="89900" y="109538"/>
                  <a:pt x="103051" y="109538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83"/>
          <p:cNvSpPr/>
          <p:nvPr/>
        </p:nvSpPr>
        <p:spPr>
          <a:xfrm>
            <a:off x="6599702" y="4505755"/>
            <a:ext cx="190500" cy="190500"/>
          </a:xfrm>
          <a:custGeom>
            <a:rect b="b" l="l" r="r" t="t"/>
            <a:pathLst>
              <a:path extrusionOk="0" h="190500" w="190500">
                <a:moveTo>
                  <a:pt x="95250" y="190500"/>
                </a:moveTo>
                <a:cubicBezTo>
                  <a:pt x="42643" y="190500"/>
                  <a:pt x="0" y="147857"/>
                  <a:pt x="0" y="95250"/>
                </a:cubicBezTo>
                <a:cubicBezTo>
                  <a:pt x="0" y="42643"/>
                  <a:pt x="42643" y="0"/>
                  <a:pt x="95250" y="0"/>
                </a:cubicBezTo>
                <a:cubicBezTo>
                  <a:pt x="147857" y="0"/>
                  <a:pt x="190500" y="42643"/>
                  <a:pt x="190500" y="95250"/>
                </a:cubicBezTo>
                <a:cubicBezTo>
                  <a:pt x="190500" y="147857"/>
                  <a:pt x="147857" y="190500"/>
                  <a:pt x="95250" y="190500"/>
                </a:cubicBezTo>
                <a:close/>
                <a:moveTo>
                  <a:pt x="95250" y="171450"/>
                </a:moveTo>
                <a:cubicBezTo>
                  <a:pt x="137334" y="171450"/>
                  <a:pt x="171450" y="137334"/>
                  <a:pt x="171450" y="95250"/>
                </a:cubicBezTo>
                <a:cubicBezTo>
                  <a:pt x="171450" y="53166"/>
                  <a:pt x="137334" y="19050"/>
                  <a:pt x="95250" y="19050"/>
                </a:cubicBezTo>
                <a:cubicBezTo>
                  <a:pt x="53166" y="19050"/>
                  <a:pt x="19050" y="53166"/>
                  <a:pt x="19050" y="95250"/>
                </a:cubicBezTo>
                <a:cubicBezTo>
                  <a:pt x="19050" y="137334"/>
                  <a:pt x="53166" y="171450"/>
                  <a:pt x="95250" y="171450"/>
                </a:cubicBezTo>
                <a:close/>
                <a:moveTo>
                  <a:pt x="47625" y="142875"/>
                </a:moveTo>
                <a:cubicBezTo>
                  <a:pt x="47625" y="116572"/>
                  <a:pt x="68947" y="95250"/>
                  <a:pt x="95250" y="95250"/>
                </a:cubicBezTo>
                <a:cubicBezTo>
                  <a:pt x="121553" y="95250"/>
                  <a:pt x="142875" y="116572"/>
                  <a:pt x="142875" y="142875"/>
                </a:cubicBezTo>
                <a:lnTo>
                  <a:pt x="123825" y="142875"/>
                </a:lnTo>
                <a:cubicBezTo>
                  <a:pt x="123825" y="127093"/>
                  <a:pt x="111032" y="114300"/>
                  <a:pt x="95250" y="114300"/>
                </a:cubicBezTo>
                <a:cubicBezTo>
                  <a:pt x="79468" y="114300"/>
                  <a:pt x="66675" y="127093"/>
                  <a:pt x="66675" y="142875"/>
                </a:cubicBezTo>
                <a:lnTo>
                  <a:pt x="47625" y="142875"/>
                </a:lnTo>
                <a:close/>
                <a:moveTo>
                  <a:pt x="57150" y="85725"/>
                </a:moveTo>
                <a:cubicBezTo>
                  <a:pt x="49259" y="85725"/>
                  <a:pt x="42863" y="79328"/>
                  <a:pt x="42863" y="71438"/>
                </a:cubicBezTo>
                <a:cubicBezTo>
                  <a:pt x="42863" y="63547"/>
                  <a:pt x="49259" y="57150"/>
                  <a:pt x="57150" y="57150"/>
                </a:cubicBezTo>
                <a:cubicBezTo>
                  <a:pt x="65041" y="57150"/>
                  <a:pt x="71438" y="63547"/>
                  <a:pt x="71438" y="71438"/>
                </a:cubicBezTo>
                <a:cubicBezTo>
                  <a:pt x="71438" y="79328"/>
                  <a:pt x="65041" y="85725"/>
                  <a:pt x="57150" y="85725"/>
                </a:cubicBezTo>
                <a:close/>
                <a:moveTo>
                  <a:pt x="133350" y="85725"/>
                </a:moveTo>
                <a:cubicBezTo>
                  <a:pt x="125459" y="85725"/>
                  <a:pt x="119063" y="79328"/>
                  <a:pt x="119063" y="71438"/>
                </a:cubicBezTo>
                <a:cubicBezTo>
                  <a:pt x="119063" y="63547"/>
                  <a:pt x="125459" y="57150"/>
                  <a:pt x="133350" y="57150"/>
                </a:cubicBezTo>
                <a:cubicBezTo>
                  <a:pt x="141241" y="57150"/>
                  <a:pt x="147638" y="63547"/>
                  <a:pt x="147638" y="71438"/>
                </a:cubicBezTo>
                <a:cubicBezTo>
                  <a:pt x="147638" y="79328"/>
                  <a:pt x="141241" y="85725"/>
                  <a:pt x="133350" y="85725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83"/>
          <p:cNvSpPr/>
          <p:nvPr/>
        </p:nvSpPr>
        <p:spPr>
          <a:xfrm>
            <a:off x="6149720" y="4505755"/>
            <a:ext cx="190500" cy="190500"/>
          </a:xfrm>
          <a:custGeom>
            <a:rect b="b" l="l" r="r" t="t"/>
            <a:pathLst>
              <a:path extrusionOk="0" h="190500" w="190500">
                <a:moveTo>
                  <a:pt x="95250" y="190500"/>
                </a:moveTo>
                <a:cubicBezTo>
                  <a:pt x="42643" y="190500"/>
                  <a:pt x="0" y="147857"/>
                  <a:pt x="0" y="95250"/>
                </a:cubicBezTo>
                <a:cubicBezTo>
                  <a:pt x="0" y="42643"/>
                  <a:pt x="42643" y="0"/>
                  <a:pt x="95250" y="0"/>
                </a:cubicBezTo>
                <a:cubicBezTo>
                  <a:pt x="147857" y="0"/>
                  <a:pt x="190500" y="42643"/>
                  <a:pt x="190500" y="95250"/>
                </a:cubicBezTo>
                <a:cubicBezTo>
                  <a:pt x="190500" y="147857"/>
                  <a:pt x="147857" y="190500"/>
                  <a:pt x="95250" y="190500"/>
                </a:cubicBezTo>
                <a:close/>
                <a:moveTo>
                  <a:pt x="95250" y="171450"/>
                </a:moveTo>
                <a:cubicBezTo>
                  <a:pt x="137334" y="171450"/>
                  <a:pt x="171450" y="137334"/>
                  <a:pt x="171450" y="95250"/>
                </a:cubicBezTo>
                <a:cubicBezTo>
                  <a:pt x="171450" y="53166"/>
                  <a:pt x="137334" y="19050"/>
                  <a:pt x="95250" y="19050"/>
                </a:cubicBezTo>
                <a:cubicBezTo>
                  <a:pt x="53166" y="19050"/>
                  <a:pt x="19050" y="53166"/>
                  <a:pt x="19050" y="95250"/>
                </a:cubicBezTo>
                <a:cubicBezTo>
                  <a:pt x="19050" y="137334"/>
                  <a:pt x="53166" y="171450"/>
                  <a:pt x="95250" y="171450"/>
                </a:cubicBezTo>
                <a:close/>
                <a:moveTo>
                  <a:pt x="57150" y="104775"/>
                </a:moveTo>
                <a:lnTo>
                  <a:pt x="133350" y="104775"/>
                </a:lnTo>
                <a:cubicBezTo>
                  <a:pt x="133350" y="125817"/>
                  <a:pt x="116292" y="142875"/>
                  <a:pt x="95250" y="142875"/>
                </a:cubicBezTo>
                <a:cubicBezTo>
                  <a:pt x="74208" y="142875"/>
                  <a:pt x="57150" y="125817"/>
                  <a:pt x="57150" y="104775"/>
                </a:cubicBezTo>
                <a:close/>
                <a:moveTo>
                  <a:pt x="57150" y="85725"/>
                </a:moveTo>
                <a:cubicBezTo>
                  <a:pt x="49259" y="85725"/>
                  <a:pt x="42863" y="79328"/>
                  <a:pt x="42863" y="71438"/>
                </a:cubicBezTo>
                <a:cubicBezTo>
                  <a:pt x="42863" y="63547"/>
                  <a:pt x="49259" y="57150"/>
                  <a:pt x="57150" y="57150"/>
                </a:cubicBezTo>
                <a:cubicBezTo>
                  <a:pt x="65041" y="57150"/>
                  <a:pt x="71438" y="63547"/>
                  <a:pt x="71438" y="71438"/>
                </a:cubicBezTo>
                <a:cubicBezTo>
                  <a:pt x="71438" y="79328"/>
                  <a:pt x="65041" y="85725"/>
                  <a:pt x="57150" y="85725"/>
                </a:cubicBezTo>
                <a:close/>
                <a:moveTo>
                  <a:pt x="133350" y="85725"/>
                </a:moveTo>
                <a:cubicBezTo>
                  <a:pt x="125459" y="85725"/>
                  <a:pt x="119063" y="79328"/>
                  <a:pt x="119063" y="71438"/>
                </a:cubicBezTo>
                <a:cubicBezTo>
                  <a:pt x="119063" y="63547"/>
                  <a:pt x="125459" y="57150"/>
                  <a:pt x="133350" y="57150"/>
                </a:cubicBezTo>
                <a:cubicBezTo>
                  <a:pt x="141241" y="57150"/>
                  <a:pt x="147638" y="63547"/>
                  <a:pt x="147638" y="71438"/>
                </a:cubicBezTo>
                <a:cubicBezTo>
                  <a:pt x="147638" y="79328"/>
                  <a:pt x="141241" y="85725"/>
                  <a:pt x="133350" y="85725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83"/>
          <p:cNvSpPr/>
          <p:nvPr/>
        </p:nvSpPr>
        <p:spPr>
          <a:xfrm>
            <a:off x="5160962" y="3769942"/>
            <a:ext cx="218122" cy="218122"/>
          </a:xfrm>
          <a:custGeom>
            <a:rect b="b" l="l" r="r" t="t"/>
            <a:pathLst>
              <a:path extrusionOk="0" h="190500" w="190500">
                <a:moveTo>
                  <a:pt x="142875" y="38100"/>
                </a:moveTo>
                <a:lnTo>
                  <a:pt x="190500" y="38100"/>
                </a:lnTo>
                <a:lnTo>
                  <a:pt x="190500" y="57150"/>
                </a:lnTo>
                <a:lnTo>
                  <a:pt x="171450" y="57150"/>
                </a:lnTo>
                <a:lnTo>
                  <a:pt x="171450" y="180975"/>
                </a:lnTo>
                <a:cubicBezTo>
                  <a:pt x="171450" y="186236"/>
                  <a:pt x="167186" y="190500"/>
                  <a:pt x="161925" y="190500"/>
                </a:cubicBezTo>
                <a:lnTo>
                  <a:pt x="28575" y="190500"/>
                </a:lnTo>
                <a:cubicBezTo>
                  <a:pt x="23314" y="190500"/>
                  <a:pt x="19050" y="186236"/>
                  <a:pt x="19050" y="180975"/>
                </a:cubicBezTo>
                <a:lnTo>
                  <a:pt x="19050" y="57150"/>
                </a:lnTo>
                <a:lnTo>
                  <a:pt x="0" y="57150"/>
                </a:lnTo>
                <a:lnTo>
                  <a:pt x="0" y="38100"/>
                </a:lnTo>
                <a:lnTo>
                  <a:pt x="47625" y="38100"/>
                </a:lnTo>
                <a:lnTo>
                  <a:pt x="47625" y="9525"/>
                </a:lnTo>
                <a:cubicBezTo>
                  <a:pt x="47625" y="4264"/>
                  <a:pt x="51889" y="0"/>
                  <a:pt x="57150" y="0"/>
                </a:cubicBezTo>
                <a:lnTo>
                  <a:pt x="133350" y="0"/>
                </a:lnTo>
                <a:cubicBezTo>
                  <a:pt x="138611" y="0"/>
                  <a:pt x="142875" y="4264"/>
                  <a:pt x="142875" y="9525"/>
                </a:cubicBezTo>
                <a:lnTo>
                  <a:pt x="142875" y="38100"/>
                </a:lnTo>
                <a:close/>
                <a:moveTo>
                  <a:pt x="152400" y="57150"/>
                </a:moveTo>
                <a:lnTo>
                  <a:pt x="38100" y="57150"/>
                </a:lnTo>
                <a:lnTo>
                  <a:pt x="38100" y="171450"/>
                </a:lnTo>
                <a:lnTo>
                  <a:pt x="152400" y="171450"/>
                </a:lnTo>
                <a:lnTo>
                  <a:pt x="152400" y="57150"/>
                </a:lnTo>
                <a:close/>
                <a:moveTo>
                  <a:pt x="66675" y="85725"/>
                </a:moveTo>
                <a:lnTo>
                  <a:pt x="85725" y="85725"/>
                </a:lnTo>
                <a:lnTo>
                  <a:pt x="85725" y="142875"/>
                </a:lnTo>
                <a:lnTo>
                  <a:pt x="66675" y="142875"/>
                </a:lnTo>
                <a:lnTo>
                  <a:pt x="66675" y="85725"/>
                </a:lnTo>
                <a:close/>
                <a:moveTo>
                  <a:pt x="104775" y="85725"/>
                </a:moveTo>
                <a:lnTo>
                  <a:pt x="123825" y="85725"/>
                </a:lnTo>
                <a:lnTo>
                  <a:pt x="123825" y="142875"/>
                </a:lnTo>
                <a:lnTo>
                  <a:pt x="104775" y="142875"/>
                </a:lnTo>
                <a:lnTo>
                  <a:pt x="104775" y="85725"/>
                </a:lnTo>
                <a:close/>
                <a:moveTo>
                  <a:pt x="66675" y="19050"/>
                </a:moveTo>
                <a:lnTo>
                  <a:pt x="66675" y="38100"/>
                </a:lnTo>
                <a:lnTo>
                  <a:pt x="123825" y="38100"/>
                </a:lnTo>
                <a:lnTo>
                  <a:pt x="123825" y="19050"/>
                </a:lnTo>
                <a:lnTo>
                  <a:pt x="66675" y="1905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83"/>
          <p:cNvSpPr/>
          <p:nvPr/>
        </p:nvSpPr>
        <p:spPr>
          <a:xfrm>
            <a:off x="944843" y="3021672"/>
            <a:ext cx="123825" cy="180975"/>
          </a:xfrm>
          <a:custGeom>
            <a:rect b="b" l="l" r="r" t="t"/>
            <a:pathLst>
              <a:path extrusionOk="0" h="180975" w="123825">
                <a:moveTo>
                  <a:pt x="86601" y="95260"/>
                </a:moveTo>
                <a:lnTo>
                  <a:pt x="127968" y="136627"/>
                </a:lnTo>
                <a:lnTo>
                  <a:pt x="74095" y="190500"/>
                </a:lnTo>
                <a:lnTo>
                  <a:pt x="55045" y="190500"/>
                </a:lnTo>
                <a:lnTo>
                  <a:pt x="55045" y="126816"/>
                </a:lnTo>
                <a:lnTo>
                  <a:pt x="13478" y="168383"/>
                </a:lnTo>
                <a:lnTo>
                  <a:pt x="0" y="154915"/>
                </a:lnTo>
                <a:lnTo>
                  <a:pt x="55045" y="99879"/>
                </a:lnTo>
                <a:lnTo>
                  <a:pt x="55045" y="90640"/>
                </a:lnTo>
                <a:lnTo>
                  <a:pt x="0" y="35585"/>
                </a:lnTo>
                <a:lnTo>
                  <a:pt x="13478" y="22117"/>
                </a:lnTo>
                <a:lnTo>
                  <a:pt x="55045" y="63684"/>
                </a:lnTo>
                <a:lnTo>
                  <a:pt x="55045" y="0"/>
                </a:lnTo>
                <a:lnTo>
                  <a:pt x="74095" y="0"/>
                </a:lnTo>
                <a:lnTo>
                  <a:pt x="127968" y="53883"/>
                </a:lnTo>
                <a:lnTo>
                  <a:pt x="86601" y="95250"/>
                </a:lnTo>
                <a:close/>
                <a:moveTo>
                  <a:pt x="74095" y="109680"/>
                </a:moveTo>
                <a:lnTo>
                  <a:pt x="74095" y="163563"/>
                </a:lnTo>
                <a:lnTo>
                  <a:pt x="101032" y="136627"/>
                </a:lnTo>
                <a:lnTo>
                  <a:pt x="74095" y="109680"/>
                </a:lnTo>
                <a:close/>
                <a:moveTo>
                  <a:pt x="74095" y="80820"/>
                </a:moveTo>
                <a:lnTo>
                  <a:pt x="101032" y="53883"/>
                </a:lnTo>
                <a:lnTo>
                  <a:pt x="74095" y="26946"/>
                </a:lnTo>
                <a:lnTo>
                  <a:pt x="74095" y="80829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83"/>
          <p:cNvSpPr/>
          <p:nvPr/>
        </p:nvSpPr>
        <p:spPr>
          <a:xfrm>
            <a:off x="2806115" y="3012273"/>
            <a:ext cx="199739" cy="199739"/>
          </a:xfrm>
          <a:custGeom>
            <a:rect b="b" l="l" r="r" t="t"/>
            <a:pathLst>
              <a:path extrusionOk="0" h="171450" w="171450">
                <a:moveTo>
                  <a:pt x="9525" y="0"/>
                </a:moveTo>
                <a:lnTo>
                  <a:pt x="161925" y="0"/>
                </a:lnTo>
                <a:cubicBezTo>
                  <a:pt x="167186" y="0"/>
                  <a:pt x="171450" y="4264"/>
                  <a:pt x="171450" y="9525"/>
                </a:cubicBezTo>
                <a:lnTo>
                  <a:pt x="171450" y="161925"/>
                </a:lnTo>
                <a:cubicBezTo>
                  <a:pt x="171450" y="167186"/>
                  <a:pt x="167186" y="171450"/>
                  <a:pt x="161925" y="171450"/>
                </a:cubicBezTo>
                <a:lnTo>
                  <a:pt x="9525" y="171450"/>
                </a:lnTo>
                <a:cubicBezTo>
                  <a:pt x="4264" y="171450"/>
                  <a:pt x="0" y="167186"/>
                  <a:pt x="0" y="161925"/>
                </a:cubicBezTo>
                <a:lnTo>
                  <a:pt x="0" y="9525"/>
                </a:lnTo>
                <a:cubicBezTo>
                  <a:pt x="0" y="4264"/>
                  <a:pt x="4264" y="0"/>
                  <a:pt x="9525" y="0"/>
                </a:cubicBezTo>
                <a:close/>
                <a:moveTo>
                  <a:pt x="19050" y="19050"/>
                </a:moveTo>
                <a:lnTo>
                  <a:pt x="19050" y="152400"/>
                </a:lnTo>
                <a:lnTo>
                  <a:pt x="152400" y="152400"/>
                </a:lnTo>
                <a:lnTo>
                  <a:pt x="152400" y="19050"/>
                </a:lnTo>
                <a:lnTo>
                  <a:pt x="19050" y="19050"/>
                </a:lnTo>
                <a:close/>
                <a:moveTo>
                  <a:pt x="76229" y="123825"/>
                </a:moveTo>
                <a:lnTo>
                  <a:pt x="35814" y="83410"/>
                </a:lnTo>
                <a:lnTo>
                  <a:pt x="49282" y="69942"/>
                </a:lnTo>
                <a:lnTo>
                  <a:pt x="76229" y="96888"/>
                </a:lnTo>
                <a:lnTo>
                  <a:pt x="130102" y="43005"/>
                </a:lnTo>
                <a:lnTo>
                  <a:pt x="143580" y="56474"/>
                </a:lnTo>
                <a:lnTo>
                  <a:pt x="76229" y="12382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83"/>
          <p:cNvSpPr/>
          <p:nvPr/>
        </p:nvSpPr>
        <p:spPr>
          <a:xfrm>
            <a:off x="8005383" y="1681948"/>
            <a:ext cx="229552" cy="229553"/>
          </a:xfrm>
          <a:custGeom>
            <a:rect b="b" l="l" r="r" t="t"/>
            <a:pathLst>
              <a:path extrusionOk="0" h="190500" w="190500">
                <a:moveTo>
                  <a:pt x="95250" y="85725"/>
                </a:moveTo>
                <a:lnTo>
                  <a:pt x="95250" y="57150"/>
                </a:lnTo>
                <a:lnTo>
                  <a:pt x="133350" y="95250"/>
                </a:lnTo>
                <a:lnTo>
                  <a:pt x="95250" y="133350"/>
                </a:lnTo>
                <a:lnTo>
                  <a:pt x="95250" y="104775"/>
                </a:lnTo>
                <a:lnTo>
                  <a:pt x="57150" y="104775"/>
                </a:lnTo>
                <a:lnTo>
                  <a:pt x="57150" y="85725"/>
                </a:lnTo>
                <a:lnTo>
                  <a:pt x="95250" y="85725"/>
                </a:lnTo>
                <a:close/>
                <a:moveTo>
                  <a:pt x="95250" y="0"/>
                </a:moveTo>
                <a:cubicBezTo>
                  <a:pt x="147828" y="0"/>
                  <a:pt x="190500" y="42672"/>
                  <a:pt x="190500" y="95250"/>
                </a:cubicBezTo>
                <a:cubicBezTo>
                  <a:pt x="190500" y="147828"/>
                  <a:pt x="147828" y="190500"/>
                  <a:pt x="95250" y="190500"/>
                </a:cubicBezTo>
                <a:cubicBezTo>
                  <a:pt x="42672" y="190500"/>
                  <a:pt x="0" y="147828"/>
                  <a:pt x="0" y="95250"/>
                </a:cubicBezTo>
                <a:cubicBezTo>
                  <a:pt x="0" y="42672"/>
                  <a:pt x="42672" y="0"/>
                  <a:pt x="95250" y="0"/>
                </a:cubicBezTo>
                <a:close/>
                <a:moveTo>
                  <a:pt x="95250" y="171450"/>
                </a:moveTo>
                <a:cubicBezTo>
                  <a:pt x="137351" y="171450"/>
                  <a:pt x="171450" y="137351"/>
                  <a:pt x="171450" y="95250"/>
                </a:cubicBezTo>
                <a:cubicBezTo>
                  <a:pt x="171450" y="53150"/>
                  <a:pt x="137351" y="19050"/>
                  <a:pt x="95250" y="19050"/>
                </a:cubicBezTo>
                <a:cubicBezTo>
                  <a:pt x="53150" y="19050"/>
                  <a:pt x="19050" y="53150"/>
                  <a:pt x="19050" y="95250"/>
                </a:cubicBezTo>
                <a:cubicBezTo>
                  <a:pt x="19050" y="137351"/>
                  <a:pt x="53150" y="171450"/>
                  <a:pt x="95250" y="17145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83"/>
          <p:cNvSpPr/>
          <p:nvPr/>
        </p:nvSpPr>
        <p:spPr>
          <a:xfrm>
            <a:off x="7523913" y="1683658"/>
            <a:ext cx="226219" cy="226219"/>
          </a:xfrm>
          <a:custGeom>
            <a:rect b="b" l="l" r="r" t="t"/>
            <a:pathLst>
              <a:path extrusionOk="0" h="190500" w="190500">
                <a:moveTo>
                  <a:pt x="95250" y="0"/>
                </a:moveTo>
                <a:cubicBezTo>
                  <a:pt x="147828" y="0"/>
                  <a:pt x="190500" y="42672"/>
                  <a:pt x="190500" y="95250"/>
                </a:cubicBezTo>
                <a:cubicBezTo>
                  <a:pt x="190500" y="147828"/>
                  <a:pt x="147828" y="190500"/>
                  <a:pt x="95250" y="190500"/>
                </a:cubicBezTo>
                <a:cubicBezTo>
                  <a:pt x="42672" y="190500"/>
                  <a:pt x="0" y="147828"/>
                  <a:pt x="0" y="95250"/>
                </a:cubicBezTo>
                <a:cubicBezTo>
                  <a:pt x="0" y="42672"/>
                  <a:pt x="42672" y="0"/>
                  <a:pt x="95250" y="0"/>
                </a:cubicBezTo>
                <a:close/>
                <a:moveTo>
                  <a:pt x="95250" y="171450"/>
                </a:moveTo>
                <a:cubicBezTo>
                  <a:pt x="137351" y="171450"/>
                  <a:pt x="171450" y="137351"/>
                  <a:pt x="171450" y="95250"/>
                </a:cubicBezTo>
                <a:cubicBezTo>
                  <a:pt x="171450" y="53150"/>
                  <a:pt x="137351" y="19050"/>
                  <a:pt x="95250" y="19050"/>
                </a:cubicBezTo>
                <a:cubicBezTo>
                  <a:pt x="53150" y="19050"/>
                  <a:pt x="19050" y="53150"/>
                  <a:pt x="19050" y="95250"/>
                </a:cubicBezTo>
                <a:cubicBezTo>
                  <a:pt x="19050" y="137351"/>
                  <a:pt x="53150" y="171450"/>
                  <a:pt x="95250" y="171450"/>
                </a:cubicBezTo>
                <a:close/>
                <a:moveTo>
                  <a:pt x="95250" y="85725"/>
                </a:moveTo>
                <a:lnTo>
                  <a:pt x="133350" y="85725"/>
                </a:lnTo>
                <a:lnTo>
                  <a:pt x="133350" y="104775"/>
                </a:lnTo>
                <a:lnTo>
                  <a:pt x="95250" y="104775"/>
                </a:lnTo>
                <a:lnTo>
                  <a:pt x="95250" y="133350"/>
                </a:lnTo>
                <a:lnTo>
                  <a:pt x="57150" y="95250"/>
                </a:lnTo>
                <a:lnTo>
                  <a:pt x="95250" y="57150"/>
                </a:lnTo>
                <a:lnTo>
                  <a:pt x="95250" y="8572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83"/>
          <p:cNvSpPr/>
          <p:nvPr/>
        </p:nvSpPr>
        <p:spPr>
          <a:xfrm>
            <a:off x="5625217" y="3769942"/>
            <a:ext cx="229553" cy="218075"/>
          </a:xfrm>
          <a:custGeom>
            <a:rect b="b" l="l" r="r" t="t"/>
            <a:pathLst>
              <a:path extrusionOk="0" h="180975" w="190500">
                <a:moveTo>
                  <a:pt x="97660" y="183385"/>
                </a:moveTo>
                <a:cubicBezTo>
                  <a:pt x="50315" y="183385"/>
                  <a:pt x="11935" y="145004"/>
                  <a:pt x="11935" y="97660"/>
                </a:cubicBezTo>
                <a:cubicBezTo>
                  <a:pt x="11935" y="50315"/>
                  <a:pt x="50315" y="11935"/>
                  <a:pt x="97660" y="11935"/>
                </a:cubicBezTo>
                <a:cubicBezTo>
                  <a:pt x="145004" y="11935"/>
                  <a:pt x="183385" y="50315"/>
                  <a:pt x="183385" y="97660"/>
                </a:cubicBezTo>
                <a:cubicBezTo>
                  <a:pt x="183385" y="145004"/>
                  <a:pt x="145004" y="183385"/>
                  <a:pt x="97660" y="183385"/>
                </a:cubicBezTo>
                <a:close/>
                <a:moveTo>
                  <a:pt x="97660" y="164335"/>
                </a:moveTo>
                <a:cubicBezTo>
                  <a:pt x="134483" y="164335"/>
                  <a:pt x="164335" y="134483"/>
                  <a:pt x="164335" y="97660"/>
                </a:cubicBezTo>
                <a:cubicBezTo>
                  <a:pt x="164335" y="60836"/>
                  <a:pt x="134483" y="30985"/>
                  <a:pt x="97660" y="30985"/>
                </a:cubicBezTo>
                <a:cubicBezTo>
                  <a:pt x="60836" y="30985"/>
                  <a:pt x="30985" y="60836"/>
                  <a:pt x="30985" y="97660"/>
                </a:cubicBezTo>
                <a:cubicBezTo>
                  <a:pt x="30985" y="134483"/>
                  <a:pt x="60836" y="164335"/>
                  <a:pt x="97660" y="164335"/>
                </a:cubicBezTo>
                <a:close/>
                <a:moveTo>
                  <a:pt x="107185" y="97660"/>
                </a:moveTo>
                <a:lnTo>
                  <a:pt x="135760" y="97660"/>
                </a:lnTo>
                <a:lnTo>
                  <a:pt x="135760" y="116710"/>
                </a:lnTo>
                <a:lnTo>
                  <a:pt x="88135" y="116710"/>
                </a:lnTo>
                <a:lnTo>
                  <a:pt x="88135" y="50035"/>
                </a:lnTo>
                <a:lnTo>
                  <a:pt x="107185" y="50035"/>
                </a:lnTo>
                <a:lnTo>
                  <a:pt x="107185" y="97660"/>
                </a:lnTo>
                <a:close/>
                <a:moveTo>
                  <a:pt x="0" y="33671"/>
                </a:moveTo>
                <a:lnTo>
                  <a:pt x="33671" y="0"/>
                </a:lnTo>
                <a:lnTo>
                  <a:pt x="47149" y="13468"/>
                </a:lnTo>
                <a:lnTo>
                  <a:pt x="13459" y="47149"/>
                </a:lnTo>
                <a:lnTo>
                  <a:pt x="0" y="33671"/>
                </a:lnTo>
                <a:close/>
                <a:moveTo>
                  <a:pt x="161639" y="0"/>
                </a:moveTo>
                <a:lnTo>
                  <a:pt x="195320" y="33671"/>
                </a:lnTo>
                <a:lnTo>
                  <a:pt x="181851" y="47149"/>
                </a:lnTo>
                <a:lnTo>
                  <a:pt x="148171" y="13468"/>
                </a:lnTo>
                <a:lnTo>
                  <a:pt x="161649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83"/>
          <p:cNvSpPr/>
          <p:nvPr/>
        </p:nvSpPr>
        <p:spPr>
          <a:xfrm>
            <a:off x="8494253" y="4492098"/>
            <a:ext cx="239411" cy="217646"/>
          </a:xfrm>
          <a:custGeom>
            <a:rect b="b" l="l" r="r" t="t"/>
            <a:pathLst>
              <a:path extrusionOk="0" h="190500" w="209550">
                <a:moveTo>
                  <a:pt x="80010" y="123825"/>
                </a:moveTo>
                <a:lnTo>
                  <a:pt x="19050" y="123825"/>
                </a:lnTo>
                <a:cubicBezTo>
                  <a:pt x="8529" y="123825"/>
                  <a:pt x="0" y="115296"/>
                  <a:pt x="0" y="104775"/>
                </a:cubicBezTo>
                <a:lnTo>
                  <a:pt x="0" y="84734"/>
                </a:lnTo>
                <a:cubicBezTo>
                  <a:pt x="-3" y="82245"/>
                  <a:pt x="483" y="79779"/>
                  <a:pt x="1429" y="77476"/>
                </a:cubicBezTo>
                <a:lnTo>
                  <a:pt x="30918" y="5905"/>
                </a:lnTo>
                <a:cubicBezTo>
                  <a:pt x="32385" y="2336"/>
                  <a:pt x="35860" y="4"/>
                  <a:pt x="39719" y="0"/>
                </a:cubicBezTo>
                <a:lnTo>
                  <a:pt x="200025" y="0"/>
                </a:lnTo>
                <a:cubicBezTo>
                  <a:pt x="205286" y="0"/>
                  <a:pt x="209550" y="4264"/>
                  <a:pt x="209550" y="9525"/>
                </a:cubicBezTo>
                <a:lnTo>
                  <a:pt x="209550" y="104775"/>
                </a:lnTo>
                <a:cubicBezTo>
                  <a:pt x="209550" y="110036"/>
                  <a:pt x="205286" y="114300"/>
                  <a:pt x="200025" y="114300"/>
                </a:cubicBezTo>
                <a:lnTo>
                  <a:pt x="166859" y="114300"/>
                </a:lnTo>
                <a:cubicBezTo>
                  <a:pt x="163765" y="114299"/>
                  <a:pt x="160863" y="115802"/>
                  <a:pt x="159077" y="118329"/>
                </a:cubicBezTo>
                <a:lnTo>
                  <a:pt x="107137" y="191919"/>
                </a:lnTo>
                <a:cubicBezTo>
                  <a:pt x="105780" y="193842"/>
                  <a:pt x="103223" y="194486"/>
                  <a:pt x="101117" y="193434"/>
                </a:cubicBezTo>
                <a:lnTo>
                  <a:pt x="83839" y="184785"/>
                </a:lnTo>
                <a:cubicBezTo>
                  <a:pt x="73820" y="179777"/>
                  <a:pt x="68646" y="168465"/>
                  <a:pt x="71409" y="157610"/>
                </a:cubicBezTo>
                <a:lnTo>
                  <a:pt x="80010" y="123825"/>
                </a:lnTo>
                <a:close/>
                <a:moveTo>
                  <a:pt x="152400" y="99174"/>
                </a:moveTo>
                <a:lnTo>
                  <a:pt x="152400" y="19050"/>
                </a:lnTo>
                <a:lnTo>
                  <a:pt x="46101" y="19050"/>
                </a:lnTo>
                <a:lnTo>
                  <a:pt x="19050" y="84734"/>
                </a:lnTo>
                <a:lnTo>
                  <a:pt x="19050" y="104775"/>
                </a:lnTo>
                <a:lnTo>
                  <a:pt x="80010" y="104775"/>
                </a:lnTo>
                <a:cubicBezTo>
                  <a:pt x="90531" y="104777"/>
                  <a:pt x="99059" y="113307"/>
                  <a:pt x="99057" y="123828"/>
                </a:cubicBezTo>
                <a:cubicBezTo>
                  <a:pt x="99057" y="125410"/>
                  <a:pt x="98860" y="126987"/>
                  <a:pt x="98469" y="128521"/>
                </a:cubicBezTo>
                <a:lnTo>
                  <a:pt x="89868" y="162316"/>
                </a:lnTo>
                <a:cubicBezTo>
                  <a:pt x="89314" y="164488"/>
                  <a:pt x="90349" y="166752"/>
                  <a:pt x="92354" y="167754"/>
                </a:cubicBezTo>
                <a:lnTo>
                  <a:pt x="98650" y="170898"/>
                </a:lnTo>
                <a:lnTo>
                  <a:pt x="143513" y="107347"/>
                </a:lnTo>
                <a:cubicBezTo>
                  <a:pt x="145894" y="103975"/>
                  <a:pt x="148942" y="101213"/>
                  <a:pt x="152400" y="99174"/>
                </a:cubicBezTo>
                <a:close/>
                <a:moveTo>
                  <a:pt x="171450" y="95250"/>
                </a:moveTo>
                <a:lnTo>
                  <a:pt x="190500" y="95250"/>
                </a:lnTo>
                <a:lnTo>
                  <a:pt x="190500" y="19050"/>
                </a:lnTo>
                <a:lnTo>
                  <a:pt x="171450" y="19050"/>
                </a:lnTo>
                <a:lnTo>
                  <a:pt x="171450" y="9525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83"/>
          <p:cNvSpPr/>
          <p:nvPr/>
        </p:nvSpPr>
        <p:spPr>
          <a:xfrm>
            <a:off x="7995167" y="4492098"/>
            <a:ext cx="239411" cy="217646"/>
          </a:xfrm>
          <a:custGeom>
            <a:rect b="b" l="l" r="r" t="t"/>
            <a:pathLst>
              <a:path extrusionOk="0" h="190500" w="209550">
                <a:moveTo>
                  <a:pt x="129540" y="70121"/>
                </a:moveTo>
                <a:lnTo>
                  <a:pt x="190500" y="70121"/>
                </a:lnTo>
                <a:cubicBezTo>
                  <a:pt x="201021" y="70121"/>
                  <a:pt x="209550" y="78650"/>
                  <a:pt x="209550" y="89171"/>
                </a:cubicBezTo>
                <a:lnTo>
                  <a:pt x="209550" y="109211"/>
                </a:lnTo>
                <a:cubicBezTo>
                  <a:pt x="209553" y="111701"/>
                  <a:pt x="209067" y="114167"/>
                  <a:pt x="208121" y="116469"/>
                </a:cubicBezTo>
                <a:lnTo>
                  <a:pt x="178641" y="188050"/>
                </a:lnTo>
                <a:cubicBezTo>
                  <a:pt x="177171" y="191619"/>
                  <a:pt x="173691" y="193947"/>
                  <a:pt x="169831" y="193946"/>
                </a:cubicBezTo>
                <a:lnTo>
                  <a:pt x="9525" y="193946"/>
                </a:lnTo>
                <a:cubicBezTo>
                  <a:pt x="4264" y="193946"/>
                  <a:pt x="0" y="189681"/>
                  <a:pt x="0" y="184421"/>
                </a:cubicBezTo>
                <a:lnTo>
                  <a:pt x="0" y="89171"/>
                </a:lnTo>
                <a:cubicBezTo>
                  <a:pt x="0" y="83910"/>
                  <a:pt x="4264" y="79646"/>
                  <a:pt x="9525" y="79646"/>
                </a:cubicBezTo>
                <a:lnTo>
                  <a:pt x="42691" y="79646"/>
                </a:lnTo>
                <a:cubicBezTo>
                  <a:pt x="45786" y="79647"/>
                  <a:pt x="48687" y="78144"/>
                  <a:pt x="50473" y="75617"/>
                </a:cubicBezTo>
                <a:lnTo>
                  <a:pt x="102413" y="2017"/>
                </a:lnTo>
                <a:cubicBezTo>
                  <a:pt x="103770" y="94"/>
                  <a:pt x="106327" y="-549"/>
                  <a:pt x="108433" y="503"/>
                </a:cubicBezTo>
                <a:lnTo>
                  <a:pt x="125711" y="9142"/>
                </a:lnTo>
                <a:cubicBezTo>
                  <a:pt x="135730" y="14149"/>
                  <a:pt x="140904" y="25462"/>
                  <a:pt x="138141" y="36317"/>
                </a:cubicBezTo>
                <a:lnTo>
                  <a:pt x="129540" y="70121"/>
                </a:lnTo>
                <a:close/>
                <a:moveTo>
                  <a:pt x="57150" y="94772"/>
                </a:moveTo>
                <a:lnTo>
                  <a:pt x="57150" y="174896"/>
                </a:lnTo>
                <a:lnTo>
                  <a:pt x="163449" y="174896"/>
                </a:lnTo>
                <a:lnTo>
                  <a:pt x="190500" y="109211"/>
                </a:lnTo>
                <a:lnTo>
                  <a:pt x="190500" y="89171"/>
                </a:lnTo>
                <a:lnTo>
                  <a:pt x="129540" y="89171"/>
                </a:lnTo>
                <a:cubicBezTo>
                  <a:pt x="119019" y="89169"/>
                  <a:pt x="110491" y="80639"/>
                  <a:pt x="110493" y="70118"/>
                </a:cubicBezTo>
                <a:cubicBezTo>
                  <a:pt x="110493" y="68535"/>
                  <a:pt x="110690" y="66959"/>
                  <a:pt x="111081" y="65425"/>
                </a:cubicBezTo>
                <a:lnTo>
                  <a:pt x="119682" y="31630"/>
                </a:lnTo>
                <a:cubicBezTo>
                  <a:pt x="120236" y="29458"/>
                  <a:pt x="119201" y="27193"/>
                  <a:pt x="117196" y="26192"/>
                </a:cubicBezTo>
                <a:lnTo>
                  <a:pt x="110900" y="23048"/>
                </a:lnTo>
                <a:lnTo>
                  <a:pt x="66037" y="86599"/>
                </a:lnTo>
                <a:cubicBezTo>
                  <a:pt x="63656" y="89971"/>
                  <a:pt x="60608" y="92733"/>
                  <a:pt x="57150" y="94772"/>
                </a:cubicBezTo>
                <a:close/>
                <a:moveTo>
                  <a:pt x="38100" y="98696"/>
                </a:moveTo>
                <a:lnTo>
                  <a:pt x="19050" y="98696"/>
                </a:lnTo>
                <a:lnTo>
                  <a:pt x="19050" y="174896"/>
                </a:lnTo>
                <a:lnTo>
                  <a:pt x="38100" y="174896"/>
                </a:lnTo>
                <a:lnTo>
                  <a:pt x="38100" y="9869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83"/>
          <p:cNvSpPr/>
          <p:nvPr/>
        </p:nvSpPr>
        <p:spPr>
          <a:xfrm>
            <a:off x="7130628" y="3003252"/>
            <a:ext cx="217646" cy="217646"/>
          </a:xfrm>
          <a:custGeom>
            <a:rect b="b" l="l" r="r" t="t"/>
            <a:pathLst>
              <a:path extrusionOk="0" h="190500" w="190500">
                <a:moveTo>
                  <a:pt x="95250" y="190500"/>
                </a:moveTo>
                <a:cubicBezTo>
                  <a:pt x="42643" y="190500"/>
                  <a:pt x="0" y="147857"/>
                  <a:pt x="0" y="95250"/>
                </a:cubicBezTo>
                <a:cubicBezTo>
                  <a:pt x="0" y="42643"/>
                  <a:pt x="42643" y="0"/>
                  <a:pt x="95250" y="0"/>
                </a:cubicBezTo>
                <a:cubicBezTo>
                  <a:pt x="147857" y="0"/>
                  <a:pt x="190500" y="42643"/>
                  <a:pt x="190500" y="95250"/>
                </a:cubicBezTo>
                <a:cubicBezTo>
                  <a:pt x="190500" y="147857"/>
                  <a:pt x="147857" y="190500"/>
                  <a:pt x="95250" y="190500"/>
                </a:cubicBezTo>
                <a:close/>
                <a:moveTo>
                  <a:pt x="95250" y="171450"/>
                </a:moveTo>
                <a:cubicBezTo>
                  <a:pt x="137334" y="171450"/>
                  <a:pt x="171450" y="137334"/>
                  <a:pt x="171450" y="95250"/>
                </a:cubicBezTo>
                <a:cubicBezTo>
                  <a:pt x="171450" y="53166"/>
                  <a:pt x="137334" y="19050"/>
                  <a:pt x="95250" y="19050"/>
                </a:cubicBezTo>
                <a:cubicBezTo>
                  <a:pt x="53166" y="19050"/>
                  <a:pt x="19050" y="53166"/>
                  <a:pt x="19050" y="95250"/>
                </a:cubicBezTo>
                <a:cubicBezTo>
                  <a:pt x="19050" y="137334"/>
                  <a:pt x="53166" y="171450"/>
                  <a:pt x="95250" y="171450"/>
                </a:cubicBezTo>
                <a:close/>
                <a:moveTo>
                  <a:pt x="104775" y="95250"/>
                </a:moveTo>
                <a:lnTo>
                  <a:pt x="142875" y="95250"/>
                </a:lnTo>
                <a:lnTo>
                  <a:pt x="142875" y="114300"/>
                </a:lnTo>
                <a:lnTo>
                  <a:pt x="85725" y="114300"/>
                </a:lnTo>
                <a:lnTo>
                  <a:pt x="85725" y="47625"/>
                </a:lnTo>
                <a:lnTo>
                  <a:pt x="104775" y="47625"/>
                </a:lnTo>
                <a:lnTo>
                  <a:pt x="104775" y="9525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83"/>
          <p:cNvSpPr/>
          <p:nvPr/>
        </p:nvSpPr>
        <p:spPr>
          <a:xfrm>
            <a:off x="7601357" y="3014143"/>
            <a:ext cx="239411" cy="195882"/>
          </a:xfrm>
          <a:custGeom>
            <a:rect b="b" l="l" r="r" t="t"/>
            <a:pathLst>
              <a:path extrusionOk="0" h="171450" w="209550">
                <a:moveTo>
                  <a:pt x="114300" y="132759"/>
                </a:moveTo>
                <a:lnTo>
                  <a:pt x="114300" y="152400"/>
                </a:lnTo>
                <a:lnTo>
                  <a:pt x="161925" y="152400"/>
                </a:lnTo>
                <a:lnTo>
                  <a:pt x="161925" y="171450"/>
                </a:lnTo>
                <a:lnTo>
                  <a:pt x="47625" y="171450"/>
                </a:lnTo>
                <a:lnTo>
                  <a:pt x="47625" y="152400"/>
                </a:lnTo>
                <a:lnTo>
                  <a:pt x="95250" y="152400"/>
                </a:lnTo>
                <a:lnTo>
                  <a:pt x="95250" y="132759"/>
                </a:lnTo>
                <a:cubicBezTo>
                  <a:pt x="57149" y="127955"/>
                  <a:pt x="28576" y="95552"/>
                  <a:pt x="28575" y="57150"/>
                </a:cubicBezTo>
                <a:lnTo>
                  <a:pt x="28575" y="0"/>
                </a:lnTo>
                <a:lnTo>
                  <a:pt x="180975" y="0"/>
                </a:lnTo>
                <a:lnTo>
                  <a:pt x="180975" y="57150"/>
                </a:lnTo>
                <a:cubicBezTo>
                  <a:pt x="180974" y="95552"/>
                  <a:pt x="152401" y="127955"/>
                  <a:pt x="114300" y="132759"/>
                </a:cubicBezTo>
                <a:close/>
                <a:moveTo>
                  <a:pt x="47625" y="19050"/>
                </a:moveTo>
                <a:lnTo>
                  <a:pt x="47625" y="57150"/>
                </a:lnTo>
                <a:cubicBezTo>
                  <a:pt x="47625" y="88713"/>
                  <a:pt x="73212" y="114300"/>
                  <a:pt x="104775" y="114300"/>
                </a:cubicBezTo>
                <a:cubicBezTo>
                  <a:pt x="136338" y="114300"/>
                  <a:pt x="161925" y="88713"/>
                  <a:pt x="161925" y="57150"/>
                </a:cubicBezTo>
                <a:lnTo>
                  <a:pt x="161925" y="19050"/>
                </a:lnTo>
                <a:lnTo>
                  <a:pt x="47625" y="19050"/>
                </a:lnTo>
                <a:close/>
                <a:moveTo>
                  <a:pt x="0" y="19050"/>
                </a:moveTo>
                <a:lnTo>
                  <a:pt x="19050" y="19050"/>
                </a:lnTo>
                <a:lnTo>
                  <a:pt x="19050" y="57150"/>
                </a:lnTo>
                <a:lnTo>
                  <a:pt x="0" y="57150"/>
                </a:lnTo>
                <a:lnTo>
                  <a:pt x="0" y="19050"/>
                </a:lnTo>
                <a:close/>
                <a:moveTo>
                  <a:pt x="190500" y="19050"/>
                </a:moveTo>
                <a:lnTo>
                  <a:pt x="209550" y="19050"/>
                </a:lnTo>
                <a:lnTo>
                  <a:pt x="209550" y="57150"/>
                </a:lnTo>
                <a:lnTo>
                  <a:pt x="190500" y="57150"/>
                </a:lnTo>
                <a:lnTo>
                  <a:pt x="190500" y="1905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83"/>
          <p:cNvSpPr/>
          <p:nvPr/>
        </p:nvSpPr>
        <p:spPr>
          <a:xfrm>
            <a:off x="5295307" y="1696240"/>
            <a:ext cx="201105" cy="201105"/>
          </a:xfrm>
          <a:custGeom>
            <a:rect b="b" l="l" r="r" t="t"/>
            <a:pathLst>
              <a:path extrusionOk="0" h="201105" w="201105">
                <a:moveTo>
                  <a:pt x="40517" y="62978"/>
                </a:moveTo>
                <a:lnTo>
                  <a:pt x="67360" y="89820"/>
                </a:lnTo>
                <a:lnTo>
                  <a:pt x="52393" y="104787"/>
                </a:lnTo>
                <a:lnTo>
                  <a:pt x="0" y="52393"/>
                </a:lnTo>
                <a:lnTo>
                  <a:pt x="52393" y="0"/>
                </a:lnTo>
                <a:lnTo>
                  <a:pt x="67360" y="14966"/>
                </a:lnTo>
                <a:lnTo>
                  <a:pt x="40517" y="41809"/>
                </a:lnTo>
                <a:lnTo>
                  <a:pt x="116430" y="41809"/>
                </a:lnTo>
                <a:cubicBezTo>
                  <a:pt x="163195" y="41809"/>
                  <a:pt x="201106" y="79720"/>
                  <a:pt x="201106" y="126485"/>
                </a:cubicBezTo>
                <a:cubicBezTo>
                  <a:pt x="201106" y="173250"/>
                  <a:pt x="163195" y="211161"/>
                  <a:pt x="116430" y="211161"/>
                </a:cubicBezTo>
                <a:lnTo>
                  <a:pt x="21169" y="211161"/>
                </a:lnTo>
                <a:lnTo>
                  <a:pt x="21169" y="189992"/>
                </a:lnTo>
                <a:lnTo>
                  <a:pt x="116430" y="189992"/>
                </a:lnTo>
                <a:cubicBezTo>
                  <a:pt x="151503" y="189992"/>
                  <a:pt x="179937" y="161559"/>
                  <a:pt x="179937" y="126485"/>
                </a:cubicBezTo>
                <a:cubicBezTo>
                  <a:pt x="179937" y="91411"/>
                  <a:pt x="151503" y="62978"/>
                  <a:pt x="116430" y="62978"/>
                </a:cubicBezTo>
                <a:lnTo>
                  <a:pt x="40517" y="62978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83"/>
          <p:cNvSpPr/>
          <p:nvPr/>
        </p:nvSpPr>
        <p:spPr>
          <a:xfrm>
            <a:off x="5751613" y="1696240"/>
            <a:ext cx="201105" cy="201105"/>
          </a:xfrm>
          <a:custGeom>
            <a:rect b="b" l="l" r="r" t="t"/>
            <a:pathLst>
              <a:path extrusionOk="0" h="201105" w="201105">
                <a:moveTo>
                  <a:pt x="160588" y="62978"/>
                </a:moveTo>
                <a:lnTo>
                  <a:pt x="84676" y="62978"/>
                </a:lnTo>
                <a:cubicBezTo>
                  <a:pt x="49602" y="62978"/>
                  <a:pt x="21169" y="91411"/>
                  <a:pt x="21169" y="126485"/>
                </a:cubicBezTo>
                <a:cubicBezTo>
                  <a:pt x="21169" y="161559"/>
                  <a:pt x="49602" y="189992"/>
                  <a:pt x="84676" y="189992"/>
                </a:cubicBezTo>
                <a:lnTo>
                  <a:pt x="179937" y="189992"/>
                </a:lnTo>
                <a:lnTo>
                  <a:pt x="179937" y="211161"/>
                </a:lnTo>
                <a:lnTo>
                  <a:pt x="84676" y="211161"/>
                </a:lnTo>
                <a:cubicBezTo>
                  <a:pt x="37911" y="211161"/>
                  <a:pt x="0" y="173250"/>
                  <a:pt x="0" y="126485"/>
                </a:cubicBezTo>
                <a:cubicBezTo>
                  <a:pt x="0" y="79720"/>
                  <a:pt x="37911" y="41809"/>
                  <a:pt x="84676" y="41809"/>
                </a:cubicBezTo>
                <a:lnTo>
                  <a:pt x="160588" y="41809"/>
                </a:lnTo>
                <a:lnTo>
                  <a:pt x="133746" y="14966"/>
                </a:lnTo>
                <a:lnTo>
                  <a:pt x="148712" y="0"/>
                </a:lnTo>
                <a:lnTo>
                  <a:pt x="201106" y="52393"/>
                </a:lnTo>
                <a:lnTo>
                  <a:pt x="148712" y="104787"/>
                </a:lnTo>
                <a:lnTo>
                  <a:pt x="133746" y="89820"/>
                </a:lnTo>
                <a:lnTo>
                  <a:pt x="160588" y="62978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83"/>
          <p:cNvSpPr/>
          <p:nvPr/>
        </p:nvSpPr>
        <p:spPr>
          <a:xfrm>
            <a:off x="6207919" y="1717409"/>
            <a:ext cx="169352" cy="158767"/>
          </a:xfrm>
          <a:custGeom>
            <a:rect b="b" l="l" r="r" t="t"/>
            <a:pathLst>
              <a:path extrusionOk="0" h="158767" w="169352">
                <a:moveTo>
                  <a:pt x="40517" y="71742"/>
                </a:moveTo>
                <a:lnTo>
                  <a:pt x="169352" y="71742"/>
                </a:lnTo>
                <a:lnTo>
                  <a:pt x="169352" y="92911"/>
                </a:lnTo>
                <a:lnTo>
                  <a:pt x="40517" y="92911"/>
                </a:lnTo>
                <a:lnTo>
                  <a:pt x="97293" y="149686"/>
                </a:lnTo>
                <a:lnTo>
                  <a:pt x="82326" y="164652"/>
                </a:lnTo>
                <a:lnTo>
                  <a:pt x="0" y="82326"/>
                </a:lnTo>
                <a:lnTo>
                  <a:pt x="82326" y="0"/>
                </a:lnTo>
                <a:lnTo>
                  <a:pt x="97293" y="1496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83"/>
          <p:cNvSpPr/>
          <p:nvPr/>
        </p:nvSpPr>
        <p:spPr>
          <a:xfrm>
            <a:off x="6632471" y="1717409"/>
            <a:ext cx="169352" cy="158767"/>
          </a:xfrm>
          <a:custGeom>
            <a:rect b="b" l="l" r="r" t="t"/>
            <a:pathLst>
              <a:path extrusionOk="0" h="158767" w="169352">
                <a:moveTo>
                  <a:pt x="128835" y="71742"/>
                </a:moveTo>
                <a:lnTo>
                  <a:pt x="72059" y="14966"/>
                </a:lnTo>
                <a:lnTo>
                  <a:pt x="87026" y="0"/>
                </a:lnTo>
                <a:lnTo>
                  <a:pt x="169352" y="82326"/>
                </a:lnTo>
                <a:lnTo>
                  <a:pt x="87026" y="164652"/>
                </a:lnTo>
                <a:lnTo>
                  <a:pt x="72059" y="149686"/>
                </a:lnTo>
                <a:lnTo>
                  <a:pt x="128835" y="92911"/>
                </a:lnTo>
                <a:lnTo>
                  <a:pt x="0" y="92911"/>
                </a:lnTo>
                <a:lnTo>
                  <a:pt x="0" y="71742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83"/>
          <p:cNvSpPr/>
          <p:nvPr/>
        </p:nvSpPr>
        <p:spPr>
          <a:xfrm>
            <a:off x="7057023" y="1690948"/>
            <a:ext cx="211690" cy="211690"/>
          </a:xfrm>
          <a:custGeom>
            <a:rect b="b" l="l" r="r" t="t"/>
            <a:pathLst>
              <a:path extrusionOk="0" h="211690" w="211690">
                <a:moveTo>
                  <a:pt x="105845" y="211690"/>
                </a:moveTo>
                <a:cubicBezTo>
                  <a:pt x="47387" y="211690"/>
                  <a:pt x="0" y="164303"/>
                  <a:pt x="0" y="105845"/>
                </a:cubicBezTo>
                <a:cubicBezTo>
                  <a:pt x="0" y="47387"/>
                  <a:pt x="47387" y="0"/>
                  <a:pt x="105845" y="0"/>
                </a:cubicBezTo>
                <a:cubicBezTo>
                  <a:pt x="164303" y="0"/>
                  <a:pt x="211690" y="47387"/>
                  <a:pt x="211690" y="105845"/>
                </a:cubicBezTo>
                <a:cubicBezTo>
                  <a:pt x="211690" y="164303"/>
                  <a:pt x="164303" y="211690"/>
                  <a:pt x="105845" y="211690"/>
                </a:cubicBezTo>
                <a:close/>
                <a:moveTo>
                  <a:pt x="105845" y="190521"/>
                </a:moveTo>
                <a:cubicBezTo>
                  <a:pt x="152610" y="190521"/>
                  <a:pt x="190521" y="152610"/>
                  <a:pt x="190521" y="105845"/>
                </a:cubicBezTo>
                <a:cubicBezTo>
                  <a:pt x="190521" y="59080"/>
                  <a:pt x="152610" y="21169"/>
                  <a:pt x="105845" y="21169"/>
                </a:cubicBezTo>
                <a:cubicBezTo>
                  <a:pt x="59080" y="21169"/>
                  <a:pt x="21169" y="59080"/>
                  <a:pt x="21169" y="105845"/>
                </a:cubicBezTo>
                <a:cubicBezTo>
                  <a:pt x="21169" y="152610"/>
                  <a:pt x="59080" y="190521"/>
                  <a:pt x="105845" y="190521"/>
                </a:cubicBezTo>
                <a:close/>
                <a:moveTo>
                  <a:pt x="105845" y="90879"/>
                </a:moveTo>
                <a:lnTo>
                  <a:pt x="135778" y="60935"/>
                </a:lnTo>
                <a:lnTo>
                  <a:pt x="150755" y="75912"/>
                </a:lnTo>
                <a:lnTo>
                  <a:pt x="120811" y="105845"/>
                </a:lnTo>
                <a:lnTo>
                  <a:pt x="150755" y="135778"/>
                </a:lnTo>
                <a:lnTo>
                  <a:pt x="135778" y="150755"/>
                </a:lnTo>
                <a:lnTo>
                  <a:pt x="105845" y="120811"/>
                </a:lnTo>
                <a:lnTo>
                  <a:pt x="75912" y="150755"/>
                </a:lnTo>
                <a:lnTo>
                  <a:pt x="60935" y="135778"/>
                </a:lnTo>
                <a:lnTo>
                  <a:pt x="90879" y="105845"/>
                </a:lnTo>
                <a:lnTo>
                  <a:pt x="60935" y="75912"/>
                </a:lnTo>
                <a:lnTo>
                  <a:pt x="75912" y="60935"/>
                </a:lnTo>
                <a:lnTo>
                  <a:pt x="105845" y="90879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83"/>
          <p:cNvSpPr/>
          <p:nvPr/>
        </p:nvSpPr>
        <p:spPr>
          <a:xfrm>
            <a:off x="4702424" y="3760996"/>
            <a:ext cx="212431" cy="236034"/>
          </a:xfrm>
          <a:custGeom>
            <a:rect b="b" l="l" r="r" t="t"/>
            <a:pathLst>
              <a:path extrusionOk="0" h="211690" w="190521">
                <a:moveTo>
                  <a:pt x="42338" y="84703"/>
                </a:moveTo>
                <a:lnTo>
                  <a:pt x="179937" y="84703"/>
                </a:lnTo>
                <a:cubicBezTo>
                  <a:pt x="185782" y="84703"/>
                  <a:pt x="190521" y="89442"/>
                  <a:pt x="190521" y="95287"/>
                </a:cubicBezTo>
                <a:lnTo>
                  <a:pt x="190521" y="201132"/>
                </a:lnTo>
                <a:cubicBezTo>
                  <a:pt x="190521" y="206978"/>
                  <a:pt x="185782" y="211717"/>
                  <a:pt x="179937" y="211717"/>
                </a:cubicBezTo>
                <a:lnTo>
                  <a:pt x="10585" y="211717"/>
                </a:lnTo>
                <a:cubicBezTo>
                  <a:pt x="4739" y="211717"/>
                  <a:pt x="0" y="206978"/>
                  <a:pt x="0" y="201132"/>
                </a:cubicBezTo>
                <a:lnTo>
                  <a:pt x="0" y="95287"/>
                </a:lnTo>
                <a:cubicBezTo>
                  <a:pt x="0" y="89442"/>
                  <a:pt x="4739" y="84703"/>
                  <a:pt x="10585" y="84703"/>
                </a:cubicBezTo>
                <a:lnTo>
                  <a:pt x="21169" y="84703"/>
                </a:lnTo>
                <a:lnTo>
                  <a:pt x="21169" y="74118"/>
                </a:lnTo>
                <a:cubicBezTo>
                  <a:pt x="21154" y="33199"/>
                  <a:pt x="54314" y="15"/>
                  <a:pt x="95234" y="0"/>
                </a:cubicBezTo>
                <a:cubicBezTo>
                  <a:pt x="123316" y="-10"/>
                  <a:pt x="148990" y="15857"/>
                  <a:pt x="161541" y="40978"/>
                </a:cubicBezTo>
                <a:lnTo>
                  <a:pt x="142605" y="50441"/>
                </a:lnTo>
                <a:cubicBezTo>
                  <a:pt x="129544" y="24293"/>
                  <a:pt x="97759" y="13684"/>
                  <a:pt x="71611" y="26746"/>
                </a:cubicBezTo>
                <a:cubicBezTo>
                  <a:pt x="53663" y="35711"/>
                  <a:pt x="42327" y="54055"/>
                  <a:pt x="42338" y="74118"/>
                </a:cubicBezTo>
                <a:lnTo>
                  <a:pt x="42338" y="84703"/>
                </a:lnTo>
                <a:close/>
                <a:moveTo>
                  <a:pt x="21169" y="105872"/>
                </a:moveTo>
                <a:lnTo>
                  <a:pt x="21169" y="190548"/>
                </a:lnTo>
                <a:lnTo>
                  <a:pt x="169352" y="190548"/>
                </a:lnTo>
                <a:lnTo>
                  <a:pt x="169352" y="105872"/>
                </a:lnTo>
                <a:lnTo>
                  <a:pt x="21169" y="105872"/>
                </a:lnTo>
                <a:close/>
                <a:moveTo>
                  <a:pt x="74092" y="137625"/>
                </a:moveTo>
                <a:lnTo>
                  <a:pt x="116430" y="137625"/>
                </a:lnTo>
                <a:lnTo>
                  <a:pt x="116430" y="158794"/>
                </a:lnTo>
                <a:lnTo>
                  <a:pt x="74092" y="158794"/>
                </a:lnTo>
                <a:lnTo>
                  <a:pt x="74092" y="13762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4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COLOUR PALETTE</a:t>
            </a:r>
            <a:endParaRPr/>
          </a:p>
        </p:txBody>
      </p:sp>
      <p:sp>
        <p:nvSpPr>
          <p:cNvPr id="861" name="Google Shape;861;p84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862" name="Google Shape;862;p8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3" name="Google Shape;863;p84"/>
          <p:cNvSpPr txBox="1"/>
          <p:nvPr/>
        </p:nvSpPr>
        <p:spPr>
          <a:xfrm>
            <a:off x="407383" y="1677063"/>
            <a:ext cx="1200300" cy="731700"/>
          </a:xfrm>
          <a:prstGeom prst="rect">
            <a:avLst/>
          </a:prstGeom>
          <a:solidFill>
            <a:srgbClr val="0078B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#0078bf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0,120,191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84"/>
          <p:cNvSpPr txBox="1"/>
          <p:nvPr/>
        </p:nvSpPr>
        <p:spPr>
          <a:xfrm>
            <a:off x="1847394" y="1677063"/>
            <a:ext cx="1200300" cy="731700"/>
          </a:xfrm>
          <a:prstGeom prst="rect">
            <a:avLst/>
          </a:prstGeom>
          <a:solidFill>
            <a:srgbClr val="00BCC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#00bccd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0,188,205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84"/>
          <p:cNvSpPr txBox="1"/>
          <p:nvPr/>
        </p:nvSpPr>
        <p:spPr>
          <a:xfrm>
            <a:off x="3287406" y="1677063"/>
            <a:ext cx="1200300" cy="731700"/>
          </a:xfrm>
          <a:prstGeom prst="rect">
            <a:avLst/>
          </a:prstGeom>
          <a:solidFill>
            <a:srgbClr val="7DCED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#7dced5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125,206,213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84"/>
          <p:cNvSpPr txBox="1"/>
          <p:nvPr/>
        </p:nvSpPr>
        <p:spPr>
          <a:xfrm>
            <a:off x="4727417" y="1677063"/>
            <a:ext cx="1200300" cy="731700"/>
          </a:xfrm>
          <a:prstGeom prst="rect">
            <a:avLst/>
          </a:prstGeom>
          <a:solidFill>
            <a:srgbClr val="00AA5B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#00aa5b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0,170,91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84"/>
          <p:cNvSpPr txBox="1"/>
          <p:nvPr/>
        </p:nvSpPr>
        <p:spPr>
          <a:xfrm>
            <a:off x="6131416" y="1677063"/>
            <a:ext cx="1200300" cy="731700"/>
          </a:xfrm>
          <a:prstGeom prst="rect">
            <a:avLst/>
          </a:prstGeom>
          <a:solidFill>
            <a:srgbClr val="85B88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#85b880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133,184,128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8" name="Google Shape;868;p84"/>
          <p:cNvSpPr txBox="1"/>
          <p:nvPr/>
        </p:nvSpPr>
        <p:spPr>
          <a:xfrm>
            <a:off x="7535415" y="1677063"/>
            <a:ext cx="1200300" cy="731700"/>
          </a:xfrm>
          <a:prstGeom prst="rect">
            <a:avLst/>
          </a:prstGeom>
          <a:solidFill>
            <a:srgbClr val="BDBD3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#bdbd32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189,189,50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9" name="Google Shape;869;p84"/>
          <p:cNvSpPr txBox="1"/>
          <p:nvPr/>
        </p:nvSpPr>
        <p:spPr>
          <a:xfrm>
            <a:off x="407383" y="2554978"/>
            <a:ext cx="1200300" cy="731700"/>
          </a:xfrm>
          <a:prstGeom prst="rect">
            <a:avLst/>
          </a:prstGeom>
          <a:solidFill>
            <a:srgbClr val="FFF35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8184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808184"/>
                </a:solidFill>
                <a:latin typeface="Open Sans"/>
                <a:ea typeface="Open Sans"/>
                <a:cs typeface="Open Sans"/>
                <a:sym typeface="Open Sans"/>
              </a:rPr>
              <a:t>#fff350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8184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808184"/>
                </a:solidFill>
                <a:latin typeface="Open Sans"/>
                <a:ea typeface="Open Sans"/>
                <a:cs typeface="Open Sans"/>
                <a:sym typeface="Open Sans"/>
              </a:rPr>
              <a:t>255,243,80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Google Shape;870;p84"/>
          <p:cNvSpPr txBox="1"/>
          <p:nvPr/>
        </p:nvSpPr>
        <p:spPr>
          <a:xfrm>
            <a:off x="1847394" y="2554978"/>
            <a:ext cx="1200300" cy="731700"/>
          </a:xfrm>
          <a:prstGeom prst="rect">
            <a:avLst/>
          </a:prstGeom>
          <a:solidFill>
            <a:srgbClr val="FBE0CE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8184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808184"/>
                </a:solidFill>
                <a:latin typeface="Open Sans"/>
                <a:ea typeface="Open Sans"/>
                <a:cs typeface="Open Sans"/>
                <a:sym typeface="Open Sans"/>
              </a:rPr>
              <a:t>#fbe0ce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8184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808184"/>
                </a:solidFill>
                <a:latin typeface="Open Sans"/>
                <a:ea typeface="Open Sans"/>
                <a:cs typeface="Open Sans"/>
                <a:sym typeface="Open Sans"/>
              </a:rPr>
              <a:t>251,224,206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84"/>
          <p:cNvSpPr txBox="1"/>
          <p:nvPr/>
        </p:nvSpPr>
        <p:spPr>
          <a:xfrm>
            <a:off x="3287406" y="2554978"/>
            <a:ext cx="1200300" cy="731700"/>
          </a:xfrm>
          <a:prstGeom prst="rect">
            <a:avLst/>
          </a:prstGeom>
          <a:solidFill>
            <a:srgbClr val="F2BA9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8184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808184"/>
                </a:solidFill>
                <a:latin typeface="Open Sans"/>
                <a:ea typeface="Open Sans"/>
                <a:cs typeface="Open Sans"/>
                <a:sym typeface="Open Sans"/>
              </a:rPr>
              <a:t>#f2ba97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8184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808184"/>
                </a:solidFill>
                <a:latin typeface="Open Sans"/>
                <a:ea typeface="Open Sans"/>
                <a:cs typeface="Open Sans"/>
                <a:sym typeface="Open Sans"/>
              </a:rPr>
              <a:t>242,186,151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Google Shape;872;p84"/>
          <p:cNvSpPr txBox="1"/>
          <p:nvPr/>
        </p:nvSpPr>
        <p:spPr>
          <a:xfrm>
            <a:off x="4739417" y="2554978"/>
            <a:ext cx="1200300" cy="731700"/>
          </a:xfrm>
          <a:prstGeom prst="rect">
            <a:avLst/>
          </a:prstGeom>
          <a:solidFill>
            <a:srgbClr val="F2BA9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84"/>
          <p:cNvSpPr txBox="1"/>
          <p:nvPr/>
        </p:nvSpPr>
        <p:spPr>
          <a:xfrm>
            <a:off x="4727417" y="2554978"/>
            <a:ext cx="1200300" cy="731700"/>
          </a:xfrm>
          <a:prstGeom prst="rect">
            <a:avLst/>
          </a:prstGeom>
          <a:solidFill>
            <a:srgbClr val="A1786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#a17861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161,120,97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84"/>
          <p:cNvSpPr txBox="1"/>
          <p:nvPr/>
        </p:nvSpPr>
        <p:spPr>
          <a:xfrm>
            <a:off x="6131428" y="2554978"/>
            <a:ext cx="1200300" cy="731700"/>
          </a:xfrm>
          <a:prstGeom prst="rect">
            <a:avLst/>
          </a:prstGeom>
          <a:solidFill>
            <a:srgbClr val="80818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#808184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128,129,132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84"/>
          <p:cNvSpPr txBox="1"/>
          <p:nvPr/>
        </p:nvSpPr>
        <p:spPr>
          <a:xfrm>
            <a:off x="7535415" y="2554978"/>
            <a:ext cx="1200300" cy="7317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8184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808184"/>
                </a:solidFill>
                <a:latin typeface="Open Sans"/>
                <a:ea typeface="Open Sans"/>
                <a:cs typeface="Open Sans"/>
                <a:sym typeface="Open Sans"/>
              </a:rPr>
              <a:t>#eeeeee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8184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808184"/>
                </a:solidFill>
                <a:latin typeface="Open Sans"/>
                <a:ea typeface="Open Sans"/>
                <a:cs typeface="Open Sans"/>
                <a:sym typeface="Open Sans"/>
              </a:rPr>
              <a:t>238,238,238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84"/>
          <p:cNvSpPr txBox="1"/>
          <p:nvPr/>
        </p:nvSpPr>
        <p:spPr>
          <a:xfrm>
            <a:off x="407383" y="3456741"/>
            <a:ext cx="1200300" cy="731700"/>
          </a:xfrm>
          <a:prstGeom prst="rect">
            <a:avLst/>
          </a:prstGeom>
          <a:solidFill>
            <a:srgbClr val="EE5BA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#ee5ba0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238,91,160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Google Shape;877;p84"/>
          <p:cNvSpPr txBox="1"/>
          <p:nvPr/>
        </p:nvSpPr>
        <p:spPr>
          <a:xfrm>
            <a:off x="1847394" y="3456741"/>
            <a:ext cx="1200300" cy="731700"/>
          </a:xfrm>
          <a:prstGeom prst="rect">
            <a:avLst/>
          </a:prstGeom>
          <a:solidFill>
            <a:srgbClr val="70226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#702269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112,34,105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p84"/>
          <p:cNvSpPr txBox="1"/>
          <p:nvPr/>
        </p:nvSpPr>
        <p:spPr>
          <a:xfrm>
            <a:off x="3287406" y="3456741"/>
            <a:ext cx="1200300" cy="731700"/>
          </a:xfrm>
          <a:prstGeom prst="rect">
            <a:avLst/>
          </a:prstGeom>
          <a:solidFill>
            <a:srgbClr val="B51B5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#b51b58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181,27,88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84"/>
          <p:cNvSpPr txBox="1"/>
          <p:nvPr/>
        </p:nvSpPr>
        <p:spPr>
          <a:xfrm>
            <a:off x="4739417" y="3456741"/>
            <a:ext cx="1200300" cy="731700"/>
          </a:xfrm>
          <a:prstGeom prst="rect">
            <a:avLst/>
          </a:prstGeom>
          <a:solidFill>
            <a:srgbClr val="ED312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#ed312f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237,49,47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84"/>
          <p:cNvSpPr txBox="1"/>
          <p:nvPr/>
        </p:nvSpPr>
        <p:spPr>
          <a:xfrm>
            <a:off x="6131428" y="3456741"/>
            <a:ext cx="1200300" cy="731700"/>
          </a:xfrm>
          <a:prstGeom prst="rect">
            <a:avLst/>
          </a:prstGeom>
          <a:solidFill>
            <a:srgbClr val="F58A3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#f58a33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245,138,51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p84"/>
          <p:cNvSpPr txBox="1"/>
          <p:nvPr/>
        </p:nvSpPr>
        <p:spPr>
          <a:xfrm>
            <a:off x="7535415" y="3456741"/>
            <a:ext cx="1200300" cy="731700"/>
          </a:xfrm>
          <a:prstGeom prst="rect">
            <a:avLst/>
          </a:prstGeom>
          <a:solidFill>
            <a:srgbClr val="5F3C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#5f3c25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</a:pPr>
            <a:r>
              <a:rPr b="1" i="0" lang="en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95,60,37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dk1"/>
        </a:solidFill>
      </p:bgPr>
    </p:bg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8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7" name="Google Shape;887;p85" title="Google Slides Tutorial V2.m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CODE „SMELLS” – LA NIVEL DE APLICATIE</a:t>
            </a:r>
            <a:endParaRPr/>
          </a:p>
        </p:txBody>
      </p:sp>
      <p:sp>
        <p:nvSpPr>
          <p:cNvPr id="138" name="Google Shape;138;p27"/>
          <p:cNvSpPr txBox="1"/>
          <p:nvPr>
            <p:ph idx="1" type="body"/>
          </p:nvPr>
        </p:nvSpPr>
        <p:spPr>
          <a:xfrm>
            <a:off x="411550" y="1158300"/>
            <a:ext cx="83736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Duplicated code: Secțiuni de cod (clase/metode/etc.) sunt duplicate;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Contrived complexity: Datorită design-ului existent ești forțat să folosești patternuri complexe (deși s-ar putea mult mai simplu);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Shotgun surgery antipattern – e nevoie de o modificare în cascadă atunci când faci o modificare în cod. Exemplu: ca să modifici o clasă, ești forțat să mai modifici alte N clase;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Uncontrolled side effects: erori ce apar la runtime și care nu sunt prinse de unit-teste;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Speculative Generality – o ierarhie (de clase/interfețe) proiectată pentru un viitor incert și nefolosite încă;</a:t>
            </a:r>
            <a:endParaRPr/>
          </a:p>
        </p:txBody>
      </p:sp>
      <p:sp>
        <p:nvSpPr>
          <p:cNvPr id="139" name="Google Shape;139;p2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CODE „SMELLS” – LA NIVEL DE CLASE</a:t>
            </a:r>
            <a:endParaRPr/>
          </a:p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411550" y="918938"/>
            <a:ext cx="8373600" cy="3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Clasele sunt foarte lungi (God object anti-pattern);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Feature Envy – o clasă folosește excesiv funcționalități aflate într-o altă clasă;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Lazy class – clase care nu fac mai nimic;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Inappropriate Intimacy – clase care partajează zone private şi unde încapsularea poate deveni practic imposibilă;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Excessive use of literals;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Refused bequest: prin suprascrierea unor metode se încalcă contractul din clasa de bază;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Downcasting: type cast folosit incorect și care are drept efect distrugerea abstractizării;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Cyclomatic complexity: prea multe ramificații și bucle într-o singură metodă;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Data clump: un același set de variabile sunt folosite grupat în diferite părți ale clasei;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Message chains (chain pattern), Middle man (wrapper/facade pattern)</a:t>
            </a:r>
            <a:endParaRPr/>
          </a:p>
        </p:txBody>
      </p:sp>
      <p:sp>
        <p:nvSpPr>
          <p:cNvPr id="146" name="Google Shape;146;p2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type="title"/>
          </p:nvPr>
        </p:nvSpPr>
        <p:spPr>
          <a:xfrm>
            <a:off x="411425" y="282575"/>
            <a:ext cx="83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CODE „SMELLS” – LA NIVEL DE METODE</a:t>
            </a:r>
            <a:endParaRPr/>
          </a:p>
        </p:txBody>
      </p:sp>
      <p:sp>
        <p:nvSpPr>
          <p:cNvPr id="152" name="Google Shape;152;p29"/>
          <p:cNvSpPr txBox="1"/>
          <p:nvPr>
            <p:ph idx="1" type="body"/>
          </p:nvPr>
        </p:nvSpPr>
        <p:spPr>
          <a:xfrm>
            <a:off x="411550" y="1143001"/>
            <a:ext cx="83736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Too many parameters: Lista de argumente/parametrii ai metodelor e foarte mare;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Long method: metode mult prea mari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Blocuri switch sau de if ... else if ... în locul polimorfismului;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Excessively long/short identifiers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Excessive return of data: o metodă care întoarce mai mult decât este nevoie;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 Excessively long line of code (or God Line): O linie excesiv de lungă care e foarte dificil de citit, înţeles şi de depanat. Exemplu: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  new XYZ(s).doSomething(buildParam1(x), buildParam2(x), buildParam3(x), a + Math.sin(x)*Math.tan(x*y + z)).doAnythingElse().build().sendRequest();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p2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W Master - Blue/Purple">
  <a:themeElements>
    <a:clrScheme name="BLUE PURPL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00BCCD"/>
      </a:accent1>
      <a:accent2>
        <a:srgbClr val="0078BF"/>
      </a:accent2>
      <a:accent3>
        <a:srgbClr val="702269"/>
      </a:accent3>
      <a:accent4>
        <a:srgbClr val="B51B58"/>
      </a:accent4>
      <a:accent5>
        <a:srgbClr val="EE5BA0"/>
      </a:accent5>
      <a:accent6>
        <a:srgbClr val="F58A33"/>
      </a:accent6>
      <a:hlink>
        <a:srgbClr val="00BCCC"/>
      </a:hlink>
      <a:folHlink>
        <a:srgbClr val="70226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